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ags/tag5.xml" ContentType="application/vnd.openxmlformats-officedocument.presentationml.tags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tags/tag6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4" r:id="rId4"/>
    <p:sldMasterId id="2147483800" r:id="rId5"/>
    <p:sldMasterId id="2147483786" r:id="rId6"/>
    <p:sldMasterId id="2147483771" r:id="rId7"/>
    <p:sldMasterId id="2147483779" r:id="rId8"/>
    <p:sldMasterId id="2147483806" r:id="rId9"/>
    <p:sldMasterId id="2147483748" r:id="rId10"/>
    <p:sldMasterId id="2147483759" r:id="rId11"/>
  </p:sldMasterIdLst>
  <p:notesMasterIdLst>
    <p:notesMasterId r:id="rId28"/>
  </p:notesMasterIdLst>
  <p:handoutMasterIdLst>
    <p:handoutMasterId r:id="rId29"/>
  </p:handoutMasterIdLst>
  <p:sldIdLst>
    <p:sldId id="2147471011" r:id="rId12"/>
    <p:sldId id="2147471012" r:id="rId13"/>
    <p:sldId id="2147471013" r:id="rId14"/>
    <p:sldId id="2147471014" r:id="rId15"/>
    <p:sldId id="2147471015" r:id="rId16"/>
    <p:sldId id="2147471016" r:id="rId17"/>
    <p:sldId id="2147471017" r:id="rId18"/>
    <p:sldId id="2147471018" r:id="rId19"/>
    <p:sldId id="2147471019" r:id="rId20"/>
    <p:sldId id="2147471020" r:id="rId21"/>
    <p:sldId id="2147471021" r:id="rId22"/>
    <p:sldId id="2147471022" r:id="rId23"/>
    <p:sldId id="2147471023" r:id="rId24"/>
    <p:sldId id="2147471024" r:id="rId25"/>
    <p:sldId id="2147471025" r:id="rId26"/>
    <p:sldId id="2147471026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nter" panose="02000503000000020004" pitchFamily="2" charset="0"/>
      <p:regular r:id="rId36"/>
      <p:bold r:id="rId37"/>
    </p:embeddedFont>
    <p:embeddedFont>
      <p:font typeface="Inter Black" panose="02000503000000020004" pitchFamily="2" charset="0"/>
      <p:bold r:id="rId38"/>
    </p:embeddedFont>
    <p:embeddedFont>
      <p:font typeface="Inter Medium" panose="02000503000000020004" pitchFamily="2" charset="0"/>
      <p:regular r:id="rId39"/>
    </p:embeddedFont>
    <p:embeddedFont>
      <p:font typeface="Inter SemiBold" panose="02000503000000020004" pitchFamily="2" charset="0"/>
      <p:bold r:id="rId40"/>
    </p:embeddedFont>
    <p:embeddedFont>
      <p:font typeface="Manrope" pitchFamily="2" charset="0"/>
      <p:regular r:id="rId41"/>
      <p:bold r:id="rId42"/>
    </p:embeddedFont>
    <p:embeddedFont>
      <p:font typeface="Manrope ExtraBold" pitchFamily="2" charset="0"/>
      <p:bold r:id="rId43"/>
    </p:embeddedFont>
    <p:embeddedFont>
      <p:font typeface="Manrope SemiBold" pitchFamily="2" charset="0"/>
      <p:bold r:id="rId44"/>
    </p:embeddedFont>
    <p:embeddedFont>
      <p:font typeface="Montserrat" pitchFamily="2" charset="0"/>
      <p:regular r:id="rId45"/>
      <p:bold r:id="rId46"/>
      <p:italic r:id="rId47"/>
      <p:boldItalic r:id="rId48"/>
    </p:embeddedFont>
    <p:embeddedFont>
      <p:font typeface="Montserrat ExtraBold" pitchFamily="2" charset="0"/>
      <p:bold r:id="rId49"/>
      <p:boldItalic r:id="rId50"/>
    </p:embeddedFont>
    <p:embeddedFont>
      <p:font typeface="Montserrat SemiBold" pitchFamily="2" charset="0"/>
      <p:regular r:id="rId51"/>
      <p:bold r:id="rId52"/>
      <p:boldItalic r:id="rId53"/>
    </p:embeddedFont>
    <p:embeddedFont>
      <p:font typeface="Source Code Pro" panose="020B0309030403020204" pitchFamily="49" charset="0"/>
      <p:regular r:id="rId54"/>
      <p:bold r:id="rId55"/>
      <p:italic r:id="rId56"/>
      <p:boldItalic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50E715-2D0A-49EB-B49A-1260F3ED9415}">
          <p14:sldIdLst>
            <p14:sldId id="2147471011"/>
            <p14:sldId id="2147471012"/>
            <p14:sldId id="2147471013"/>
            <p14:sldId id="2147471014"/>
            <p14:sldId id="2147471015"/>
            <p14:sldId id="2147471016"/>
            <p14:sldId id="2147471017"/>
            <p14:sldId id="2147471018"/>
            <p14:sldId id="2147471019"/>
            <p14:sldId id="2147471020"/>
            <p14:sldId id="2147471021"/>
            <p14:sldId id="2147471022"/>
            <p14:sldId id="2147471023"/>
            <p14:sldId id="2147471024"/>
            <p14:sldId id="2147471025"/>
            <p14:sldId id="21474710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lgova Svetlana" initials="DS" lastIdx="1" clrIdx="0">
    <p:extLst>
      <p:ext uri="{19B8F6BF-5375-455C-9EA6-DF929625EA0E}">
        <p15:presenceInfo xmlns:p15="http://schemas.microsoft.com/office/powerpoint/2012/main" userId="S-1-5-21-2437565300-2024630967-1388371115-5613" providerId="AD"/>
      </p:ext>
    </p:extLst>
  </p:cmAuthor>
  <p:cmAuthor id="2" name="Petrovicheva, A." initials="PA" lastIdx="30" clrIdx="1">
    <p:extLst>
      <p:ext uri="{19B8F6BF-5375-455C-9EA6-DF929625EA0E}">
        <p15:presenceInfo xmlns:p15="http://schemas.microsoft.com/office/powerpoint/2012/main" userId="S::a.petrovicheva@accenture.com::249739f8-9c90-4238-8709-9e236e7a9d25" providerId="AD"/>
      </p:ext>
    </p:extLst>
  </p:cmAuthor>
  <p:cmAuthor id="3" name=" " initials="" lastIdx="15" clrIdx="2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1A69DF"/>
    <a:srgbClr val="F84114"/>
    <a:srgbClr val="1E1E1E"/>
    <a:srgbClr val="00EE9F"/>
    <a:srgbClr val="000000"/>
    <a:srgbClr val="9000FF"/>
    <a:srgbClr val="35586F"/>
    <a:srgbClr val="20344C"/>
    <a:srgbClr val="002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4" autoAdjust="0"/>
    <p:restoredTop sz="93883" autoAdjust="0"/>
  </p:normalViewPr>
  <p:slideViewPr>
    <p:cSldViewPr snapToGrid="0">
      <p:cViewPr>
        <p:scale>
          <a:sx n="100" d="100"/>
          <a:sy n="100" d="100"/>
        </p:scale>
        <p:origin x="486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10.fntdata"/><Relationship Id="rId21" Type="http://schemas.openxmlformats.org/officeDocument/2006/relationships/slide" Target="slides/slide1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handoutMaster" Target="handoutMasters/handoutMaster1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Master" Target="slideMasters/slideMaster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45FF02-9FE9-47FA-BAD5-601AD499DC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1D7BA-1E2B-488D-A50A-6FDB54CECD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12D-9A74-460A-A1CD-2B068DAEEB73}" type="datetimeFigureOut">
              <a:rPr lang="ru-RU" smtClean="0"/>
              <a:t>18.02.2023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3D270-130A-4986-8D0C-403E8B0AE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42A1D-1118-4993-8B2E-3D8139E6D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3B44C-20DC-4E42-B003-9ED642ACC38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12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C827-9368-4614-9CC8-CD634EA44F85}" type="datetimeFigureOut">
              <a:rPr lang="ru-RU" smtClean="0"/>
              <a:t>18.02.2023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EA3F7-A4AE-45C5-9F05-C4EE8BA1207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9228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axenix.pro/" TargetMode="External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asic - Light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8860D-3DDF-FC6F-29DC-F49BB553827F}"/>
              </a:ext>
            </a:extLst>
          </p:cNvPr>
          <p:cNvSpPr txBox="1"/>
          <p:nvPr userDrawn="1"/>
        </p:nvSpPr>
        <p:spPr>
          <a:xfrm>
            <a:off x="4726745" y="1899138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403CB-4D1B-B6B8-A916-1A309BA5EB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2682061"/>
            <a:ext cx="7780284" cy="214881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lnSpc>
                <a:spcPts val="4500"/>
              </a:lnSpc>
              <a:defRPr sz="44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Place presentation title here in sentence case, </a:t>
            </a:r>
            <a:br>
              <a:rPr lang="en-US" dirty="0"/>
            </a:br>
            <a:r>
              <a:rPr lang="en-US" dirty="0"/>
              <a:t>max 3 lines (44pt)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4D2B78-8C69-7041-53DB-34EAC83AF7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494" y="4922651"/>
            <a:ext cx="7786607" cy="997702"/>
          </a:xfrm>
          <a:prstGeom prst="rect">
            <a:avLst/>
          </a:prstGeom>
        </p:spPr>
        <p:txBody>
          <a:bodyPr lIns="46800">
            <a:noAutofit/>
          </a:bodyPr>
          <a:lstStyle>
            <a:lvl1pPr marL="0" indent="0">
              <a:lnSpc>
                <a:spcPct val="70000"/>
              </a:lnSpc>
              <a:defRPr sz="2500" b="0" i="0" cap="none" baseline="0">
                <a:solidFill>
                  <a:schemeClr val="tx1"/>
                </a:solidFill>
                <a:latin typeface="Montserrat" pitchFamily="2" charset="77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000B1-F3F2-935F-B5B0-1A7A0902ECB9}"/>
              </a:ext>
            </a:extLst>
          </p:cNvPr>
          <p:cNvSpPr txBox="1"/>
          <p:nvPr userDrawn="1"/>
        </p:nvSpPr>
        <p:spPr>
          <a:xfrm>
            <a:off x="133815" y="1092820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4166365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00E3-C3AC-D978-61CB-E4E78C7080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6171" y="1681163"/>
            <a:ext cx="8072392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275D4-53D6-3306-330A-383A446B8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6171" y="2630311"/>
            <a:ext cx="8072392" cy="37704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2E1D3-4F2A-2082-84EC-F39FBAD06409}"/>
              </a:ext>
            </a:extLst>
          </p:cNvPr>
          <p:cNvSpPr/>
          <p:nvPr userDrawn="1"/>
        </p:nvSpPr>
        <p:spPr>
          <a:xfrm>
            <a:off x="0" y="1571674"/>
            <a:ext cx="3497179" cy="4825218"/>
          </a:xfrm>
          <a:prstGeom prst="rect">
            <a:avLst/>
          </a:prstGeom>
          <a:solidFill>
            <a:srgbClr val="F3702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RU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AB1469F-C4FF-70C8-6DE4-EF768617129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360" y="1916831"/>
            <a:ext cx="2865040" cy="414911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FFFFFF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3BA7EB-5F24-78F2-DC6E-5D351E604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00E3-C3AC-D978-61CB-E4E78C7080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6171" y="1681163"/>
            <a:ext cx="8072392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AB1469F-C4FF-70C8-6DE4-EF768617129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359" y="1681162"/>
            <a:ext cx="3244967" cy="47196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DB1E24-6AE3-34CB-489D-F54BAF721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694105-6B43-530B-E5D9-51EB4163E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6171" y="2630311"/>
            <a:ext cx="8072392" cy="37704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59371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11303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</p:spTree>
    <p:extLst>
      <p:ext uri="{BB962C8B-B14F-4D97-AF65-F5344CB8AC3E}">
        <p14:creationId xmlns:p14="http://schemas.microsoft.com/office/powerpoint/2010/main" val="151915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399" y="1166008"/>
            <a:ext cx="11407285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093574"/>
            <a:ext cx="11407285" cy="42814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11303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</p:spTree>
    <p:extLst>
      <p:ext uri="{BB962C8B-B14F-4D97-AF65-F5344CB8AC3E}">
        <p14:creationId xmlns:p14="http://schemas.microsoft.com/office/powerpoint/2010/main" val="424101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1162756"/>
            <a:ext cx="11407285" cy="52122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11303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</p:spTree>
    <p:extLst>
      <p:ext uri="{BB962C8B-B14F-4D97-AF65-F5344CB8AC3E}">
        <p14:creationId xmlns:p14="http://schemas.microsoft.com/office/powerpoint/2010/main" val="34371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399" y="1166008"/>
            <a:ext cx="7010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093574"/>
            <a:ext cx="6995289" cy="42814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11303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49E6B120-9D2E-5E78-D594-72343BF648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2916" y="1169718"/>
            <a:ext cx="4190998" cy="4518159"/>
          </a:xfrm>
          <a:prstGeom prst="rect">
            <a:avLst/>
          </a:prstGeom>
          <a:solidFill>
            <a:srgbClr val="FFFFFF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40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7C4B7A2-519B-C2F6-7D7C-49B67B943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11303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399" y="1166008"/>
            <a:ext cx="11407285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093574"/>
            <a:ext cx="11407285" cy="42814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CA919E1-4432-185E-5C2C-CC472B624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2217" y="618187"/>
            <a:ext cx="10707710" cy="270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cap="none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52165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133E-E0F7-70DF-87AA-D12DD6D5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62" y="2118493"/>
            <a:ext cx="5419346" cy="3523915"/>
          </a:xfrm>
          <a:prstGeom prst="rect">
            <a:avLst/>
          </a:prstGeom>
        </p:spPr>
        <p:txBody>
          <a:bodyPr lIns="90000"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C68F77-C82F-2046-4074-7E621D866CB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7662" y="1166400"/>
            <a:ext cx="5406467" cy="823912"/>
          </a:xfrm>
          <a:prstGeom prst="rect">
            <a:avLst/>
          </a:prstGeom>
        </p:spPr>
        <p:txBody>
          <a:bodyPr lIns="90000"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r>
              <a:rPr lang="en-US" dirty="0" err="1"/>
              <a:t>gakrgjkjgkjgr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FC30C4-97A7-7456-76D1-87DCA6D50A8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8008" y="2118493"/>
            <a:ext cx="5419346" cy="3523915"/>
          </a:xfrm>
          <a:prstGeom prst="rect">
            <a:avLst/>
          </a:prstGeom>
        </p:spPr>
        <p:txBody>
          <a:bodyPr lIns="90000"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C917045-F730-CABF-E020-3973462F01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68008" y="1166400"/>
            <a:ext cx="5406467" cy="823912"/>
          </a:xfrm>
          <a:prstGeom prst="rect">
            <a:avLst/>
          </a:prstGeom>
        </p:spPr>
        <p:txBody>
          <a:bodyPr lIns="90000"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r>
              <a:rPr lang="en-US" dirty="0" err="1"/>
              <a:t>gakrgjkjgkjgr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2AFE3-7F48-196E-E535-158AD7DBC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4" y="0"/>
            <a:ext cx="1072418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</p:spTree>
    <p:extLst>
      <p:ext uri="{BB962C8B-B14F-4D97-AF65-F5344CB8AC3E}">
        <p14:creationId xmlns:p14="http://schemas.microsoft.com/office/powerpoint/2010/main" val="973363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00E3-C3AC-D978-61CB-E4E78C7080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6171" y="1166008"/>
            <a:ext cx="8072392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275D4-53D6-3306-330A-383A446B8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6171" y="2125386"/>
            <a:ext cx="8072392" cy="39858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2E1D3-4F2A-2082-84EC-F39FBAD06409}"/>
              </a:ext>
            </a:extLst>
          </p:cNvPr>
          <p:cNvSpPr/>
          <p:nvPr userDrawn="1"/>
        </p:nvSpPr>
        <p:spPr>
          <a:xfrm>
            <a:off x="0" y="1146671"/>
            <a:ext cx="3497179" cy="4825218"/>
          </a:xfrm>
          <a:prstGeom prst="rect">
            <a:avLst/>
          </a:prstGeom>
          <a:solidFill>
            <a:srgbClr val="F3702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RU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AB1469F-C4FF-70C8-6DE4-EF768617129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360" y="1491828"/>
            <a:ext cx="2865040" cy="414911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FFFFFF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564F46-DD17-F1DE-839E-581AEE3B8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3" y="0"/>
            <a:ext cx="10737061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</p:spTree>
    <p:extLst>
      <p:ext uri="{BB962C8B-B14F-4D97-AF65-F5344CB8AC3E}">
        <p14:creationId xmlns:p14="http://schemas.microsoft.com/office/powerpoint/2010/main" val="1799944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00E3-C3AC-D978-61CB-E4E78C7080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6171" y="1166008"/>
            <a:ext cx="8072392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AB1469F-C4FF-70C8-6DE4-EF768617129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359" y="1166007"/>
            <a:ext cx="3244967" cy="49638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text here</a:t>
            </a:r>
            <a:endParaRPr lang="ru-RU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009DB00-5A78-E648-8FD6-E0AD0AB9B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624" y="0"/>
            <a:ext cx="1072418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(25pt)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BB4799-FCEA-5DBA-D64D-66781214B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6171" y="2125386"/>
            <a:ext cx="8072392" cy="39858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145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1B3EAE-2D2B-7469-87BD-33412D2C0FAD}"/>
              </a:ext>
            </a:extLst>
          </p:cNvPr>
          <p:cNvSpPr txBox="1"/>
          <p:nvPr userDrawn="1"/>
        </p:nvSpPr>
        <p:spPr>
          <a:xfrm>
            <a:off x="7715250" y="6343650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08437-2065-ACAC-54AA-877BF1ED9D49}"/>
              </a:ext>
            </a:extLst>
          </p:cNvPr>
          <p:cNvSpPr txBox="1"/>
          <p:nvPr userDrawn="1"/>
        </p:nvSpPr>
        <p:spPr>
          <a:xfrm>
            <a:off x="6709410" y="6366510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2ACCF56-B14F-D254-F1A6-41FCC102D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104" y="3073770"/>
            <a:ext cx="9588821" cy="1972363"/>
          </a:xfrm>
          <a:prstGeom prst="rect">
            <a:avLst/>
          </a:prstGeom>
        </p:spPr>
        <p:txBody>
          <a:bodyPr vert="horz" lIns="0" tIns="45720" rIns="0" bIns="0" rtlCol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FFFFFF"/>
                </a:solidFill>
                <a:latin typeface="Montserrat" pitchFamily="2" charset="-52"/>
              </a:defRPr>
            </a:lvl1pPr>
          </a:lstStyle>
          <a:p>
            <a:r>
              <a:rPr lang="en-US" dirty="0"/>
              <a:t>Place presentation title </a:t>
            </a:r>
            <a:br>
              <a:rPr lang="ru-RU" dirty="0"/>
            </a:br>
            <a:r>
              <a:rPr lang="en-US" dirty="0"/>
              <a:t>here in sentence case, </a:t>
            </a:r>
            <a:br>
              <a:rPr lang="en-US" dirty="0"/>
            </a:br>
            <a:r>
              <a:rPr lang="en-US" dirty="0"/>
              <a:t>max 3 lines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5489F64-A49B-9A57-CB7B-479F91A1C0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599" y="5066004"/>
            <a:ext cx="7786607" cy="476067"/>
          </a:xfrm>
          <a:prstGeom prst="rect">
            <a:avLst/>
          </a:prstGeom>
        </p:spPr>
        <p:txBody>
          <a:bodyPr lIns="46800">
            <a:noAutofit/>
          </a:bodyPr>
          <a:lstStyle>
            <a:lvl1pPr marL="0" indent="0">
              <a:lnSpc>
                <a:spcPct val="70000"/>
              </a:lnSpc>
              <a:defRPr sz="2500" b="0" i="0" cap="none" baseline="0">
                <a:solidFill>
                  <a:srgbClr val="FFFFFF"/>
                </a:solidFill>
                <a:latin typeface="Montserrat" pitchFamily="2" charset="77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4C4B211-5D9F-DE5F-05D2-B6B5D23B3C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599" y="5661248"/>
            <a:ext cx="7786607" cy="476067"/>
          </a:xfrm>
          <a:prstGeom prst="rect">
            <a:avLst/>
          </a:prstGeom>
        </p:spPr>
        <p:txBody>
          <a:bodyPr lIns="46800">
            <a:noAutofit/>
          </a:bodyPr>
          <a:lstStyle>
            <a:lvl1pPr marL="0" indent="0">
              <a:lnSpc>
                <a:spcPct val="70000"/>
              </a:lnSpc>
              <a:defRPr sz="2000" b="0" i="0" cap="none" baseline="0">
                <a:solidFill>
                  <a:srgbClr val="FFFFFF"/>
                </a:solidFill>
                <a:latin typeface="Montserrat" pitchFamily="2" charset="77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Montserrat" pitchFamily="2" charset="77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68151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6A0E-86C5-47F8-A874-EA61201F4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BAA6A-B0DE-4760-AE98-21A6A7402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168AB-821F-4E9C-94EF-A38F1BA2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EA940-0A89-485F-9567-21B9ADD2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322E5-9B7C-47B0-9031-5A631416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4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B38-C2AC-461B-B616-41668565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2515-9A6F-455D-8E63-CB0DD898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680F-115C-4645-B683-280F8B2B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7B5E6-E187-4432-9610-3D49EC52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E808F-80BF-43F6-B932-3900CF1C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3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803B-B7C0-4066-B0C6-067E532D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2E20-AFFC-44AE-8575-047ADBB11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E3A73-BF79-4F50-92BF-A9E45650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FDBEC-62E6-46B8-95EB-A07C508F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32291-DDE4-47B4-8A2B-7EA706B3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6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FFED-B2CD-4082-9E8F-8A9FAACA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C498-9E46-47EB-8986-412A0F074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5D50-1235-48C2-9F1D-586DE21AA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202B7-FC98-4C14-A735-345E8C5D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B5A9E-120D-41C1-910B-8BF0552D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EFFD2-48E5-41AE-83A2-ADBFBA84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5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C62C-5907-4726-BD8C-51F29375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B602C-E0FD-4024-BD81-ED1D37174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99E90-6916-4F5F-954B-06392A7F9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48762-3D01-4DF2-A27C-CC5676B43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05D7F-AA8D-41E1-A571-14F7AAE88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D2A3D-1BE3-412B-A424-4BF8B2F3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8F315-ABE7-4823-BFC0-C16661A6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A68D-2355-4A05-A0A5-CD00F0FC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0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CEC2-1854-4248-A29F-A9B2D06C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C815-6BF5-45CE-8E11-AD54DB24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73050-49EF-4255-9070-CE66BD99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7585D-A1B9-486C-BA5F-41FB6ACF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E5B24-991E-421C-8054-6C7C4C37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D144D-23DE-45E0-9E7E-EF778623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12F3A-7A2A-4134-845C-F8DD017E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12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7994-BB56-4CAC-87FE-91095814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108-B37E-4065-90BA-1D9D42832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BD172-D0B5-4441-8AC9-46E92EE08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D6341-81BA-445D-B4F4-860906FE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E1C66-F025-495E-8FD1-F8FD16BC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4BEF2-0378-45CF-89C8-33452FBC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97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626A-8A26-4A36-96A2-3AAD65DA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E7EC4-C491-4C5B-BA08-0BD7E74F0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56C75-785B-43A4-98BA-C4CB5C4FA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E63AB-3444-4CA7-AADD-789A4EAF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D76A4-A8F0-49C9-9494-2F1961AF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6E91-051C-48DA-9A2D-03EFBAF0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59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23CA-5F89-4B11-AE3F-65688FF6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E93A7-68A4-4512-A0DA-E75BD029A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43CF-E728-4FE1-8FCA-8632E05EF0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6592B-E1A7-4F19-8000-6BD94FF4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814F-A5FA-45E2-8D55-60178D88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0F8A038-F79B-4C13-9287-8AFC932377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B1981-8588-A37B-2188-2B3AF38C7497}"/>
              </a:ext>
            </a:extLst>
          </p:cNvPr>
          <p:cNvSpPr/>
          <p:nvPr userDrawn="1"/>
        </p:nvSpPr>
        <p:spPr>
          <a:xfrm>
            <a:off x="5052060" y="354330"/>
            <a:ext cx="6800850" cy="617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67B93-5503-49C7-ADB5-EF3AECD1A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196" y="1597537"/>
            <a:ext cx="4395264" cy="2482973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ctr">
              <a:lnSpc>
                <a:spcPct val="70000"/>
              </a:lnSpc>
              <a:defRPr sz="7200">
                <a:solidFill>
                  <a:srgbClr val="FFFFFF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72" name="Text Placeholder 44">
            <a:extLst>
              <a:ext uri="{FF2B5EF4-FFF2-40B4-BE49-F238E27FC236}">
                <a16:creationId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389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06914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687389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06914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 i="0" u="sng">
                <a:solidFill>
                  <a:srgbClr val="FF7000"/>
                </a:solidFill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44162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687389" y="242585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912" y="242401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42455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79134" y="440878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8657" y="440694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Montserrat" pitchFamily="2" charset="77"/>
              </a:defRPr>
            </a:lvl1pPr>
            <a:lvl2pPr marL="55562" indent="0">
              <a:buNone/>
              <a:defRPr>
                <a:latin typeface="Montserrat" panose="020B0503030202060203" pitchFamily="34" charset="0"/>
              </a:defRPr>
            </a:lvl2pPr>
            <a:lvl3pPr>
              <a:defRPr>
                <a:latin typeface="Montserrat" panose="020B0503030202060203" pitchFamily="34" charset="0"/>
              </a:defRPr>
            </a:lvl3pPr>
            <a:lvl4pPr>
              <a:defRPr>
                <a:latin typeface="Montserrat" panose="020B0503030202060203" pitchFamily="34" charset="0"/>
              </a:defRPr>
            </a:lvl4pPr>
            <a:lvl5pPr>
              <a:defRPr>
                <a:latin typeface="Montserrat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B1917-ECF5-2AB2-79CD-1D2E969A9CB1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69A0123-F78D-1560-6969-AACFD613CEE8}"/>
              </a:ext>
            </a:extLst>
          </p:cNvPr>
          <p:cNvSpPr txBox="1">
            <a:spLocks/>
          </p:cNvSpPr>
          <p:nvPr userDrawn="1"/>
        </p:nvSpPr>
        <p:spPr>
          <a:xfrm>
            <a:off x="11072619" y="6536431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>
                <a:solidFill>
                  <a:srgbClr val="919191"/>
                </a:solidFill>
              </a:rPr>
              <a:pPr/>
              <a:t>‹#›</a:t>
            </a:fld>
            <a:endParaRPr lang="en-US" dirty="0">
              <a:solidFill>
                <a:srgbClr val="919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7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B29E3-5C07-46D4-988C-AE59A92C4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5EA71-4A03-436F-831A-E079AE107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D895B-4316-454C-8519-BB27E2F8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85757-23F2-4A4A-A84C-D766BB1190C0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B1A6-46C2-43CD-ACBC-E5ADF5F8B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EA2D-6D0D-4037-B4BD-21E05CD4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49D09F-1DB0-46C5-89C3-B5B20E00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67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asic - Light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1BABE23-C276-BFF1-9AD9-4CACB772B4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2619111"/>
            <a:ext cx="7780284" cy="214881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Place presentation title here in sentence case, </a:t>
            </a:r>
            <a:br>
              <a:rPr lang="en-US" dirty="0"/>
            </a:br>
            <a:r>
              <a:rPr lang="en-US" dirty="0"/>
              <a:t>max 3 lines (44pt)</a:t>
            </a:r>
          </a:p>
        </p:txBody>
      </p:sp>
    </p:spTree>
    <p:extLst>
      <p:ext uri="{BB962C8B-B14F-4D97-AF65-F5344CB8AC3E}">
        <p14:creationId xmlns:p14="http://schemas.microsoft.com/office/powerpoint/2010/main" val="2581338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3DE41-3D75-429F-B94D-312618C21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2ADE5-3B61-ADF6-A649-FE3681340F22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CC5E3CF-EAB9-8575-B3B9-E72AD3A4630E}"/>
              </a:ext>
            </a:extLst>
          </p:cNvPr>
          <p:cNvSpPr txBox="1">
            <a:spLocks/>
          </p:cNvSpPr>
          <p:nvPr userDrawn="1"/>
        </p:nvSpPr>
        <p:spPr>
          <a:xfrm>
            <a:off x="11072619" y="6536431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>
                <a:solidFill>
                  <a:srgbClr val="919191"/>
                </a:solidFill>
              </a:rPr>
              <a:pPr/>
              <a:t>‹#›</a:t>
            </a:fld>
            <a:endParaRPr lang="en-US" dirty="0">
              <a:solidFill>
                <a:srgbClr val="91919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526E1-7FC8-DCBE-6C75-2C54BC046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12" r="6566"/>
          <a:stretch/>
        </p:blipFill>
        <p:spPr>
          <a:xfrm>
            <a:off x="7450518" y="0"/>
            <a:ext cx="4741482" cy="6602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462866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Place headline here (36pt, min 30pt)</a:t>
            </a:r>
          </a:p>
        </p:txBody>
      </p:sp>
    </p:spTree>
    <p:extLst>
      <p:ext uri="{BB962C8B-B14F-4D97-AF65-F5344CB8AC3E}">
        <p14:creationId xmlns:p14="http://schemas.microsoft.com/office/powerpoint/2010/main" val="32080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asic - Light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F83D76-F93A-4D71-3281-B8235758B8C3}"/>
              </a:ext>
            </a:extLst>
          </p:cNvPr>
          <p:cNvSpPr txBox="1"/>
          <p:nvPr userDrawn="1"/>
        </p:nvSpPr>
        <p:spPr>
          <a:xfrm>
            <a:off x="1070517" y="3679902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5488D-5061-B24E-9357-03D8C4FC8F50}"/>
              </a:ext>
            </a:extLst>
          </p:cNvPr>
          <p:cNvSpPr txBox="1"/>
          <p:nvPr userDrawn="1"/>
        </p:nvSpPr>
        <p:spPr>
          <a:xfrm>
            <a:off x="1706137" y="3546088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en-RU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968FE-210E-B837-EBC5-C1C4802626F4}"/>
              </a:ext>
            </a:extLst>
          </p:cNvPr>
          <p:cNvSpPr/>
          <p:nvPr userDrawn="1"/>
        </p:nvSpPr>
        <p:spPr>
          <a:xfrm>
            <a:off x="487263" y="4779129"/>
            <a:ext cx="441628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900" b="1" dirty="0">
                <a:effectLst/>
                <a:latin typeface="Montserrat" pitchFamily="2" charset="-52"/>
                <a:ea typeface="Calibri" panose="020F0502020204030204" pitchFamily="34" charset="0"/>
              </a:rPr>
              <a:t>О компании </a:t>
            </a:r>
            <a:r>
              <a:rPr lang="en-US" sz="900" b="1" dirty="0">
                <a:effectLst/>
                <a:latin typeface="Montserrat" pitchFamily="2" charset="-52"/>
                <a:ea typeface="Calibri" panose="020F0502020204030204" pitchFamily="34" charset="0"/>
              </a:rPr>
              <a:t>AXENIX</a:t>
            </a:r>
            <a:endParaRPr lang="ru-RU" sz="900" dirty="0">
              <a:effectLst/>
              <a:latin typeface="Montserrat" pitchFamily="2" charset="-52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900" dirty="0">
                <a:effectLst/>
                <a:latin typeface="Montserrat" pitchFamily="2" charset="-52"/>
                <a:ea typeface="Calibri" panose="020F0502020204030204" pitchFamily="34" charset="0"/>
              </a:rPr>
              <a:t>AXENIX </a:t>
            </a:r>
            <a: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  <a:t>(ex-Accenture) – российская компания, предоставляющая широкий спектр профессиональных услуг в области цифровых сервисов, облачных технологий и решений для обеспечения информационной безопасности. В офисах и центрах разработки </a:t>
            </a:r>
            <a:b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</a:br>
            <a: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  <a:t>в Москве, Твери, Ростове-на-Дону, Краснодаре, Санкт-Петербурге </a:t>
            </a:r>
            <a:b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</a:br>
            <a: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  <a:t>и Алматы работают около 2 000 сотрудников. Благодаря сочетанию уникальных знаний, опыта и компетенций более чем в 40 отраслях, предлагает услуги в области стратегии и бизнес-консалтинга, технологических решений и других операций, направленных </a:t>
            </a:r>
            <a:b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</a:br>
            <a:r>
              <a:rPr lang="ru-RU" sz="900" dirty="0">
                <a:effectLst/>
                <a:latin typeface="Montserrat" pitchFamily="2" charset="-52"/>
                <a:ea typeface="Calibri" panose="020F0502020204030204" pitchFamily="34" charset="0"/>
              </a:rPr>
              <a:t>на цифровизацию бизнеса. Подробнее на  </a:t>
            </a:r>
            <a:r>
              <a:rPr lang="en-US" sz="900" u="none" dirty="0">
                <a:solidFill>
                  <a:srgbClr val="FFFFFF"/>
                </a:solidFill>
                <a:effectLst/>
                <a:latin typeface="Montserrat" pitchFamily="2" charset="-52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axenix.pro</a:t>
            </a:r>
            <a:endParaRPr lang="ru-RU" sz="900" u="none" dirty="0">
              <a:solidFill>
                <a:srgbClr val="FFFFFF"/>
              </a:solidFill>
              <a:effectLst/>
              <a:latin typeface="Montserrat" pitchFamily="2" charset="-52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A54D-535F-ECB8-BF07-B4FE2B5F8D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823" y="4800600"/>
            <a:ext cx="1315517" cy="16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4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1670756"/>
            <a:ext cx="11407285" cy="45189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5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399" y="1681163"/>
            <a:ext cx="11407285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608729"/>
            <a:ext cx="11407285" cy="35809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400" y="1681163"/>
            <a:ext cx="7041784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608729"/>
            <a:ext cx="7072781" cy="35809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1D66D4-7B4F-A4A5-2D7D-403B84D4F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88A49B5E-0622-0DCA-5E61-9C6EC11281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2916" y="1681162"/>
            <a:ext cx="4190998" cy="4518159"/>
          </a:xfrm>
          <a:prstGeom prst="rect">
            <a:avLst/>
          </a:prstGeo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01E5B58-D84A-59E3-60BB-997737337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C45B49-E277-AADE-2F63-1CBCC6F9BAB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8399" y="1681163"/>
            <a:ext cx="11407285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A761EA-F6BB-976F-559B-39A621C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9" y="2608729"/>
            <a:ext cx="11407285" cy="35809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4FA1A80-78CE-5A24-E0FF-73A2D12DC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4341" y="850006"/>
            <a:ext cx="10334222" cy="318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300" b="0" cap="none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6078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133E-E0F7-70DF-87AA-D12DD6D5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62" y="2619180"/>
            <a:ext cx="5419346" cy="3523915"/>
          </a:xfrm>
          <a:prstGeom prst="rect">
            <a:avLst/>
          </a:prstGeom>
        </p:spPr>
        <p:txBody>
          <a:bodyPr lIns="90000"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C68F77-C82F-2046-4074-7E621D866CB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27662" y="1681163"/>
            <a:ext cx="5406467" cy="823912"/>
          </a:xfrm>
          <a:prstGeom prst="rect">
            <a:avLst/>
          </a:prstGeom>
        </p:spPr>
        <p:txBody>
          <a:bodyPr lIns="90000"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r>
              <a:rPr lang="en-US" dirty="0" err="1"/>
              <a:t>gakrgjkjgkjgr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FC30C4-97A7-7456-76D1-87DCA6D50A8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8008" y="2619180"/>
            <a:ext cx="5419346" cy="3523915"/>
          </a:xfrm>
          <a:prstGeom prst="rect">
            <a:avLst/>
          </a:prstGeom>
        </p:spPr>
        <p:txBody>
          <a:bodyPr lIns="90000"/>
          <a:lstStyle>
            <a:lvl1pPr marL="0" indent="0">
              <a:buFontTx/>
              <a:buNone/>
              <a:defRPr sz="1600">
                <a:latin typeface="Montserrat" pitchFamily="2" charset="77"/>
              </a:defRPr>
            </a:lvl1pPr>
            <a:lvl2pPr marL="457200" indent="0">
              <a:buFontTx/>
              <a:buNone/>
              <a:defRPr sz="1600">
                <a:latin typeface="Montserrat" pitchFamily="2" charset="77"/>
              </a:defRPr>
            </a:lvl2pPr>
            <a:lvl3pPr marL="914400" indent="0">
              <a:buFontTx/>
              <a:buNone/>
              <a:defRPr sz="1600">
                <a:latin typeface="Montserrat" pitchFamily="2" charset="77"/>
              </a:defRPr>
            </a:lvl3pPr>
            <a:lvl4pPr marL="1371600" indent="0">
              <a:buFontTx/>
              <a:buNone/>
              <a:defRPr sz="1600">
                <a:latin typeface="Montserrat" pitchFamily="2" charset="77"/>
              </a:defRPr>
            </a:lvl4pPr>
            <a:lvl5pPr marL="1828800" indent="0">
              <a:buFontTx/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C917045-F730-CABF-E020-3973462F01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68008" y="1681163"/>
            <a:ext cx="5406467" cy="823912"/>
          </a:xfrm>
          <a:prstGeom prst="rect">
            <a:avLst/>
          </a:prstGeom>
        </p:spPr>
        <p:txBody>
          <a:bodyPr lIns="90000" anchor="t"/>
          <a:lstStyle>
            <a:lvl1pPr marL="0" indent="0">
              <a:lnSpc>
                <a:spcPts val="1880"/>
              </a:lnSpc>
              <a:buNone/>
              <a:defRPr sz="2400" b="1">
                <a:solidFill>
                  <a:srgbClr val="F3702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Headline place here (24pt)</a:t>
            </a:r>
          </a:p>
          <a:p>
            <a:pPr lvl="0"/>
            <a:r>
              <a:rPr lang="en-US" dirty="0" err="1"/>
              <a:t>gakrgjkjgkjgr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C3972-B4FA-479A-A08B-5265A09BF1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748" y="381000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/>
          <a:p>
            <a:r>
              <a:rPr lang="en-US" dirty="0"/>
              <a:t>Headline place here (32pt)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5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vmlDrawing" Target="../drawings/vmlDrawing2.vml"/><Relationship Id="rId7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3.vml"/><Relationship Id="rId7" Type="http://schemas.openxmlformats.org/officeDocument/2006/relationships/image" Target="../media/image6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heme" Target="../theme/theme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oleObject" Target="../embeddings/oleObject4.bin"/><Relationship Id="rId5" Type="http://schemas.openxmlformats.org/officeDocument/2006/relationships/tags" Target="../tags/tag5.xml"/><Relationship Id="rId4" Type="http://schemas.openxmlformats.org/officeDocument/2006/relationships/vmlDrawing" Target="../drawings/vmlDrawing4.v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vmlDrawing" Target="../drawings/vmlDrawing5.vml"/><Relationship Id="rId7" Type="http://schemas.openxmlformats.org/officeDocument/2006/relationships/image" Target="../media/image1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png"/><Relationship Id="rId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AD7963-DB61-414A-82C3-9F5579E128CB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BC837-590D-2588-36EF-7DB79B0A40D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42" y="243315"/>
            <a:ext cx="2019300" cy="1130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F0C63F-73F1-9FBA-7440-C8BC1DDBA5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12" r="6566"/>
          <a:stretch/>
        </p:blipFill>
        <p:spPr>
          <a:xfrm>
            <a:off x="7450518" y="0"/>
            <a:ext cx="4741482" cy="66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dt="0"/>
  <p:txStyles>
    <p:titleStyle>
      <a:lvl1pPr marL="0" indent="0" algn="l" defTabSz="914377" rtl="0" eaLnBrk="1" latinLnBrk="0" hangingPunct="1">
        <a:lnSpc>
          <a:spcPts val="5000"/>
        </a:lnSpc>
        <a:spcBef>
          <a:spcPct val="0"/>
        </a:spcBef>
        <a:buNone/>
        <a:defRPr sz="5000" b="1" i="0" kern="1200" cap="none" baseline="0">
          <a:solidFill>
            <a:schemeClr val="bg1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 cap="all" baseline="0">
          <a:solidFill>
            <a:srgbClr val="D7582A"/>
          </a:solidFill>
          <a:latin typeface="Montserrat" pitchFamily="2" charset="-52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Montserrat" panose="020B0503030202060203" pitchFamily="34" charset="0"/>
        <a:buChar char="–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5456A1-5AD5-1C3B-784F-E5DB1A617811}"/>
              </a:ext>
            </a:extLst>
          </p:cNvPr>
          <p:cNvSpPr/>
          <p:nvPr userDrawn="1"/>
        </p:nvSpPr>
        <p:spPr>
          <a:xfrm>
            <a:off x="0" y="-100809"/>
            <a:ext cx="12192000" cy="6958809"/>
          </a:xfrm>
          <a:prstGeom prst="rect">
            <a:avLst/>
          </a:prstGeom>
          <a:solidFill>
            <a:srgbClr val="F3702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RU" dirty="0" err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44621-BE37-66F7-AE71-04D88A8F6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741" y="-100810"/>
            <a:ext cx="7777207" cy="6958809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0799367B-6583-A8C4-AABC-4EB4B1EEDA9D}"/>
              </a:ext>
            </a:extLst>
          </p:cNvPr>
          <p:cNvSpPr txBox="1">
            <a:spLocks/>
          </p:cNvSpPr>
          <p:nvPr userDrawn="1"/>
        </p:nvSpPr>
        <p:spPr>
          <a:xfrm>
            <a:off x="5992989" y="6212323"/>
            <a:ext cx="7056261" cy="40564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ru-RU" sz="2400" cap="none" dirty="0">
                <a:solidFill>
                  <a:srgbClr val="FFFFFF"/>
                </a:solidFill>
                <a:latin typeface="Montserrat" pitchFamily="2" charset="77"/>
                <a:cs typeface="Arial" panose="020B0604020202020204" pitchFamily="34" charset="0"/>
              </a:rPr>
              <a:t>Технологии. Стратегии. Консалтинг.</a:t>
            </a:r>
          </a:p>
        </p:txBody>
      </p:sp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think-cell Folie" r:id="rId6" imgW="425" imgH="426" progId="TCLayout.ActiveDocument.1">
                  <p:embed/>
                </p:oleObj>
              </mc:Choice>
              <mc:Fallback>
                <p:oleObj name="think-cell Folie" r:id="rId6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AD7963-DB61-414A-82C3-9F5579E128CB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63FD6-8FD6-4311-3031-623D5EE6632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2759" y="400849"/>
            <a:ext cx="3148445" cy="17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Montserrat" pitchFamily="2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 cap="all" baseline="0">
          <a:solidFill>
            <a:srgbClr val="D7582A"/>
          </a:solidFill>
          <a:latin typeface="Montserrat" pitchFamily="2" charset="-52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Montserrat" panose="020B0503030202060203" pitchFamily="34" charset="0"/>
        <a:buChar char="–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6312FF9-00DA-4464-A51E-F82D2D543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39553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think-cell Slide" r:id="rId6" imgW="475" imgH="476" progId="TCLayout.ActiveDocument.1">
                  <p:embed/>
                </p:oleObj>
              </mc:Choice>
              <mc:Fallback>
                <p:oleObj name="think-cell Slide" r:id="rId6" imgW="475" imgH="47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6312FF9-00DA-4464-A51E-F82D2D543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BC1EDE4-C802-4560-889B-35F06B1E6F20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600" b="1" i="0" baseline="0">
              <a:latin typeface="Montserrat" panose="020B0503030202060203" pitchFamily="34" charset="0"/>
              <a:ea typeface="+mj-ea"/>
              <a:cs typeface="+mj-cs"/>
              <a:sym typeface="Montserrat" panose="020B050303020206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409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Montserrat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8DA18F-CC7A-8B02-8558-400CADA11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" y="225778"/>
            <a:ext cx="11785600" cy="11938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C8C97C-D7FF-2F6E-5F48-D8445417BBE1}"/>
              </a:ext>
            </a:extLst>
          </p:cNvPr>
          <p:cNvSpPr txBox="1">
            <a:spLocks/>
          </p:cNvSpPr>
          <p:nvPr userDrawn="1"/>
        </p:nvSpPr>
        <p:spPr>
          <a:xfrm>
            <a:off x="11072619" y="6536431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>
                <a:solidFill>
                  <a:srgbClr val="919191"/>
                </a:solidFill>
              </a:rPr>
              <a:pPr/>
              <a:t>‹#›</a:t>
            </a:fld>
            <a:endParaRPr lang="en-US" dirty="0">
              <a:solidFill>
                <a:srgbClr val="91919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23657-19EB-F054-775B-FB0EDBB4E41F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</p:spTree>
    <p:extLst>
      <p:ext uri="{BB962C8B-B14F-4D97-AF65-F5344CB8AC3E}">
        <p14:creationId xmlns:p14="http://schemas.microsoft.com/office/powerpoint/2010/main" val="82380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802" r:id="rId2"/>
    <p:sldLayoutId id="2147483803" r:id="rId3"/>
    <p:sldLayoutId id="2147483798" r:id="rId4"/>
    <p:sldLayoutId id="2147483784" r:id="rId5"/>
    <p:sldLayoutId id="2147483775" r:id="rId6"/>
    <p:sldLayoutId id="2147483776" r:id="rId7"/>
    <p:sldLayoutId id="21474837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C8C97C-D7FF-2F6E-5F48-D8445417BBE1}"/>
              </a:ext>
            </a:extLst>
          </p:cNvPr>
          <p:cNvSpPr txBox="1">
            <a:spLocks/>
          </p:cNvSpPr>
          <p:nvPr userDrawn="1"/>
        </p:nvSpPr>
        <p:spPr>
          <a:xfrm>
            <a:off x="11072619" y="6536431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>
                <a:solidFill>
                  <a:srgbClr val="919191"/>
                </a:solidFill>
              </a:rPr>
              <a:pPr/>
              <a:t>‹#›</a:t>
            </a:fld>
            <a:endParaRPr lang="en-US" dirty="0">
              <a:solidFill>
                <a:srgbClr val="91919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3DAB9-4462-1E5D-5127-FE3240158E35}"/>
              </a:ext>
            </a:extLst>
          </p:cNvPr>
          <p:cNvGrpSpPr/>
          <p:nvPr userDrawn="1"/>
        </p:nvGrpSpPr>
        <p:grpSpPr>
          <a:xfrm>
            <a:off x="395111" y="191912"/>
            <a:ext cx="11796889" cy="783493"/>
            <a:chOff x="395111" y="191912"/>
            <a:chExt cx="11796889" cy="783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7C862-AEC0-F4A9-4822-431E7FB502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111" y="191912"/>
              <a:ext cx="6855012" cy="6943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9B0FA9-A14E-EBF9-33D2-41E584FF14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480" r="1884" b="-12608"/>
            <a:stretch/>
          </p:blipFill>
          <p:spPr>
            <a:xfrm>
              <a:off x="7236804" y="193502"/>
              <a:ext cx="4955196" cy="78190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D23657-19EB-F054-775B-FB0EDBB4E41F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</p:spTree>
    <p:extLst>
      <p:ext uri="{BB962C8B-B14F-4D97-AF65-F5344CB8AC3E}">
        <p14:creationId xmlns:p14="http://schemas.microsoft.com/office/powerpoint/2010/main" val="350888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804" r:id="rId2"/>
    <p:sldLayoutId id="2147483805" r:id="rId3"/>
    <p:sldLayoutId id="2147483799" r:id="rId4"/>
    <p:sldLayoutId id="2147483785" r:id="rId5"/>
    <p:sldLayoutId id="2147483781" r:id="rId6"/>
    <p:sldLayoutId id="2147483782" r:id="rId7"/>
    <p:sldLayoutId id="214748378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29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think-cell Folie" r:id="rId6" imgW="425" imgH="426" progId="TCLayout.ActiveDocument.1">
                  <p:embed/>
                </p:oleObj>
              </mc:Choice>
              <mc:Fallback>
                <p:oleObj name="think-cell Folie" r:id="rId6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2619" y="6536431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fld id="{0D558541-60C9-42A2-8392-FF12533A6B7A}" type="slidenum">
              <a:rPr lang="en-US" smtClean="0">
                <a:solidFill>
                  <a:srgbClr val="919191"/>
                </a:solidFill>
              </a:rPr>
              <a:pPr/>
              <a:t>‹#›</a:t>
            </a:fld>
            <a:endParaRPr lang="en-US" dirty="0">
              <a:solidFill>
                <a:srgbClr val="919191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D952B5C-36AC-4DB1-A39D-558F248A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65" y="3504028"/>
            <a:ext cx="10300252" cy="84289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Headline place here (32pt)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D7963-DB61-414A-82C3-9F5579E128CB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2022 ООО «АксТим»	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583BD-E741-CAD2-BA5D-84E5AA606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965B8-1BBF-CE3A-26B2-05E622B6D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12" r="6566"/>
          <a:stretch/>
        </p:blipFill>
        <p:spPr>
          <a:xfrm>
            <a:off x="7264400" y="0"/>
            <a:ext cx="4927600" cy="68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96" r:id="rId2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Montserrat" pitchFamily="2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 cap="all" baseline="0">
          <a:solidFill>
            <a:srgbClr val="D7582A"/>
          </a:solidFill>
          <a:latin typeface="Montserrat" pitchFamily="2" charset="-52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Montserrat" panose="020B0503030202060203" pitchFamily="34" charset="0"/>
        <a:buChar char="–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BFD8D3-EB97-6E49-946B-AA2CD2FB12AC}"/>
              </a:ext>
            </a:extLst>
          </p:cNvPr>
          <p:cNvSpPr/>
          <p:nvPr userDrawn="1"/>
        </p:nvSpPr>
        <p:spPr>
          <a:xfrm>
            <a:off x="0" y="-100809"/>
            <a:ext cx="12192000" cy="6958809"/>
          </a:xfrm>
          <a:prstGeom prst="rect">
            <a:avLst/>
          </a:prstGeom>
          <a:solidFill>
            <a:srgbClr val="F3702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RU" dirty="0" err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7B032-7A73-0ABE-542B-071951933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93" y="-100809"/>
            <a:ext cx="7777207" cy="6958809"/>
          </a:xfrm>
          <a:prstGeom prst="rect">
            <a:avLst/>
          </a:prstGeom>
        </p:spPr>
      </p:pic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think-cell Folie" r:id="rId6" imgW="425" imgH="426" progId="TCLayout.ActiveDocument.1">
                  <p:embed/>
                </p:oleObj>
              </mc:Choice>
              <mc:Fallback>
                <p:oleObj name="think-cell Folie" r:id="rId6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AD7963-DB61-414A-82C3-9F5579E128CB}"/>
              </a:ext>
            </a:extLst>
          </p:cNvPr>
          <p:cNvSpPr txBox="1"/>
          <p:nvPr userDrawn="1"/>
        </p:nvSpPr>
        <p:spPr>
          <a:xfrm>
            <a:off x="344806" y="6488668"/>
            <a:ext cx="198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00" dirty="0">
                <a:latin typeface="Montserrat" pitchFamily="2" charset="77"/>
              </a:rPr>
              <a:t> © 202</a:t>
            </a:r>
            <a:r>
              <a:rPr lang="ru-RU" sz="900" dirty="0">
                <a:latin typeface="Montserrat" pitchFamily="2" charset="77"/>
              </a:rPr>
              <a:t>3</a:t>
            </a:r>
            <a:r>
              <a:rPr lang="en-RU" sz="900" dirty="0">
                <a:latin typeface="Montserrat" pitchFamily="2" charset="77"/>
              </a:rPr>
              <a:t> ООО «АксТим»	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1F316D2-FC5D-7E5C-7937-C55AD9510B23}"/>
              </a:ext>
            </a:extLst>
          </p:cNvPr>
          <p:cNvSpPr txBox="1">
            <a:spLocks/>
          </p:cNvSpPr>
          <p:nvPr userDrawn="1"/>
        </p:nvSpPr>
        <p:spPr>
          <a:xfrm>
            <a:off x="522311" y="3364795"/>
            <a:ext cx="4196445" cy="102658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b="1" i="0" cap="none" dirty="0">
                <a:solidFill>
                  <a:srgbClr val="FFFFFF"/>
                </a:solidFill>
                <a:latin typeface="Montserrat" pitchFamily="2" charset="77"/>
                <a:cs typeface="Arial" panose="020B0604020202020204" pitchFamily="34" charset="0"/>
              </a:rPr>
              <a:t>C</a:t>
            </a:r>
            <a:r>
              <a:rPr lang="ru-RU" sz="6000" b="1" i="0" cap="none" dirty="0" err="1">
                <a:solidFill>
                  <a:srgbClr val="FFFFFF"/>
                </a:solidFill>
                <a:latin typeface="Montserrat" pitchFamily="2" charset="77"/>
                <a:cs typeface="Arial" panose="020B0604020202020204" pitchFamily="34" charset="0"/>
              </a:rPr>
              <a:t>пасибо</a:t>
            </a:r>
            <a:r>
              <a:rPr lang="ru-RU" sz="6000" b="1" i="0" cap="none" dirty="0">
                <a:solidFill>
                  <a:srgbClr val="FFFFFF"/>
                </a:solidFill>
                <a:latin typeface="Montserrat" pitchFamily="2" charset="77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4C146-CDFF-455B-E13E-CF209B4AC00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2759" y="400849"/>
            <a:ext cx="3148445" cy="17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Montserrat" pitchFamily="2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 cap="all" baseline="0">
          <a:solidFill>
            <a:srgbClr val="D7582A"/>
          </a:solidFill>
          <a:latin typeface="Montserrat" pitchFamily="2" charset="-52"/>
          <a:ea typeface="+mn-ea"/>
          <a:cs typeface="+mn-cs"/>
        </a:defRPr>
      </a:lvl1pPr>
      <a:lvl2pPr marL="182563" indent="-18256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2pPr>
      <a:lvl3pPr marL="35877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3pPr>
      <a:lvl4pPr marL="538163" indent="-168275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4pPr>
      <a:lvl5pPr marL="720725" indent="-176213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Montserrat" panose="020B0503030202060203" pitchFamily="34" charset="0"/>
        <a:buChar char="–"/>
        <a:defRPr sz="1600" kern="1200">
          <a:solidFill>
            <a:schemeClr val="tx1"/>
          </a:solidFill>
          <a:latin typeface="Montserrat" pitchFamily="2" charset="-52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5" orient="horz" pos="24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3884">
          <p15:clr>
            <a:srgbClr val="F26B43"/>
          </p15:clr>
        </p15:guide>
        <p15:guide id="1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5.wdp"/><Relationship Id="rId7" Type="http://schemas.openxmlformats.org/officeDocument/2006/relationships/image" Target="../media/image15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8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svg"/><Relationship Id="rId5" Type="http://schemas.openxmlformats.org/officeDocument/2006/relationships/image" Target="../media/image15.sv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4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microsoft.com/office/2007/relationships/hdphoto" Target="../media/hdphoto2.wdp"/><Relationship Id="rId7" Type="http://schemas.openxmlformats.org/officeDocument/2006/relationships/image" Target="../media/image1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eveloper.mozilla.org/ru/docs/Web/API/KeyboardEvent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54B898-14EE-478B-BB23-432711DCDCDE}"/>
              </a:ext>
            </a:extLst>
          </p:cNvPr>
          <p:cNvGrpSpPr/>
          <p:nvPr/>
        </p:nvGrpSpPr>
        <p:grpSpPr>
          <a:xfrm>
            <a:off x="1" y="0"/>
            <a:ext cx="12203992" cy="6858000"/>
            <a:chOff x="1" y="0"/>
            <a:chExt cx="1220399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44AA70-C442-470E-96BA-10AB30011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6043" y="0"/>
              <a:ext cx="965795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7BA240-7102-4B3B-8EC6-62E221B3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4077478" cy="6858000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2D7761E-40B5-460E-9017-A1DDA0A6B08D}"/>
              </a:ext>
            </a:extLst>
          </p:cNvPr>
          <p:cNvSpPr/>
          <p:nvPr/>
        </p:nvSpPr>
        <p:spPr>
          <a:xfrm>
            <a:off x="2412182" y="89085"/>
            <a:ext cx="4665274" cy="4665274"/>
          </a:xfrm>
          <a:prstGeom prst="ellipse">
            <a:avLst/>
          </a:prstGeom>
          <a:gradFill flip="none" rotWithShape="1">
            <a:gsLst>
              <a:gs pos="34000">
                <a:schemeClr val="tx1"/>
              </a:gs>
              <a:gs pos="64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A80E91-42A2-461E-96A7-8B352E186A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114" y="1321017"/>
            <a:ext cx="2201410" cy="2201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91656D-6294-4776-A26B-E8137267BDF2}"/>
              </a:ext>
            </a:extLst>
          </p:cNvPr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9000">
                <a:schemeClr val="tx1">
                  <a:alpha val="63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FACC7-624A-496C-A9DE-0612F8F00AE3}"/>
              </a:ext>
            </a:extLst>
          </p:cNvPr>
          <p:cNvSpPr/>
          <p:nvPr/>
        </p:nvSpPr>
        <p:spPr>
          <a:xfrm>
            <a:off x="11995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9000FF">
                  <a:alpha val="54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рямоугольник: скругленные углы 28">
            <a:extLst>
              <a:ext uri="{FF2B5EF4-FFF2-40B4-BE49-F238E27FC236}">
                <a16:creationId xmlns:a16="http://schemas.microsoft.com/office/drawing/2014/main" id="{6BB0A204-FD65-4CDD-BBE8-2DDECE94239D}"/>
              </a:ext>
            </a:extLst>
          </p:cNvPr>
          <p:cNvSpPr/>
          <p:nvPr/>
        </p:nvSpPr>
        <p:spPr>
          <a:xfrm>
            <a:off x="-1637166" y="1066800"/>
            <a:ext cx="6414434" cy="6552190"/>
          </a:xfrm>
          <a:prstGeom prst="roundRect">
            <a:avLst>
              <a:gd name="adj" fmla="val 31759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1" name="Прямоугольник: скругленные углы 28">
            <a:extLst>
              <a:ext uri="{FF2B5EF4-FFF2-40B4-BE49-F238E27FC236}">
                <a16:creationId xmlns:a16="http://schemas.microsoft.com/office/drawing/2014/main" id="{F8F43D08-C68B-4E62-8884-3394594ABFF6}"/>
              </a:ext>
            </a:extLst>
          </p:cNvPr>
          <p:cNvSpPr/>
          <p:nvPr/>
        </p:nvSpPr>
        <p:spPr>
          <a:xfrm>
            <a:off x="756537" y="3571026"/>
            <a:ext cx="1565994" cy="1599624"/>
          </a:xfrm>
          <a:prstGeom prst="roundRect">
            <a:avLst>
              <a:gd name="adj" fmla="val 35165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2" name="Прямоугольник: скругленные углы 28">
            <a:extLst>
              <a:ext uri="{FF2B5EF4-FFF2-40B4-BE49-F238E27FC236}">
                <a16:creationId xmlns:a16="http://schemas.microsoft.com/office/drawing/2014/main" id="{3B507A8A-B7A7-451B-A7BC-FC25CDD0027C}"/>
              </a:ext>
            </a:extLst>
          </p:cNvPr>
          <p:cNvSpPr/>
          <p:nvPr/>
        </p:nvSpPr>
        <p:spPr>
          <a:xfrm>
            <a:off x="980049" y="3799338"/>
            <a:ext cx="1118962" cy="1143002"/>
          </a:xfrm>
          <a:prstGeom prst="roundRect">
            <a:avLst>
              <a:gd name="adj" fmla="val 40913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8" name="Прямоугольник: скругленные углы 28">
            <a:extLst>
              <a:ext uri="{FF2B5EF4-FFF2-40B4-BE49-F238E27FC236}">
                <a16:creationId xmlns:a16="http://schemas.microsoft.com/office/drawing/2014/main" id="{915168B2-B1C1-40B4-B7A6-D751CF343C17}"/>
              </a:ext>
            </a:extLst>
          </p:cNvPr>
          <p:cNvSpPr/>
          <p:nvPr/>
        </p:nvSpPr>
        <p:spPr>
          <a:xfrm>
            <a:off x="402185" y="3195758"/>
            <a:ext cx="2289916" cy="2339094"/>
          </a:xfrm>
          <a:prstGeom prst="roundRect">
            <a:avLst>
              <a:gd name="adj" fmla="val 36261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20" name="Прямоугольник: скругленные углы 28">
            <a:extLst>
              <a:ext uri="{FF2B5EF4-FFF2-40B4-BE49-F238E27FC236}">
                <a16:creationId xmlns:a16="http://schemas.microsoft.com/office/drawing/2014/main" id="{9C4C9CD8-585D-4040-A70D-74AE9825C79C}"/>
              </a:ext>
            </a:extLst>
          </p:cNvPr>
          <p:cNvSpPr/>
          <p:nvPr/>
        </p:nvSpPr>
        <p:spPr>
          <a:xfrm>
            <a:off x="-335685" y="2442042"/>
            <a:ext cx="3765656" cy="3846526"/>
          </a:xfrm>
          <a:prstGeom prst="roundRect">
            <a:avLst>
              <a:gd name="adj" fmla="val 31669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65328B0-7402-4B90-8887-2EBE4F183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2409" y="591842"/>
            <a:ext cx="966602" cy="5350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F13127-BB82-4CF9-9132-B2A8FDDFABFD}"/>
              </a:ext>
            </a:extLst>
          </p:cNvPr>
          <p:cNvSpPr txBox="1"/>
          <p:nvPr/>
        </p:nvSpPr>
        <p:spPr>
          <a:xfrm>
            <a:off x="2111005" y="4066505"/>
            <a:ext cx="2517036" cy="555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Екатерина Акимова</a:t>
            </a:r>
            <a:br>
              <a:rPr lang="ru-RU" sz="1200" b="1" dirty="0">
                <a:solidFill>
                  <a:schemeClr val="bg1"/>
                </a:solidFill>
                <a:latin typeface="Manrope" pitchFamily="2" charset="0"/>
                <a:ea typeface="Inter Medium" panose="02000503000000020004" pitchFamily="2" charset="0"/>
                <a:cs typeface="Arial" panose="020B0604020202020204" pitchFamily="34" charset="0"/>
              </a:rPr>
            </a:br>
            <a:r>
              <a:rPr lang="ru-RU" sz="9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Руководитель направления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FE </a:t>
            </a:r>
            <a:r>
              <a:rPr lang="ru-RU" sz="9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разработки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28">
            <a:extLst>
              <a:ext uri="{FF2B5EF4-FFF2-40B4-BE49-F238E27FC236}">
                <a16:creationId xmlns:a16="http://schemas.microsoft.com/office/drawing/2014/main" id="{C501522E-691D-4A53-89CF-0129D851D936}"/>
              </a:ext>
            </a:extLst>
          </p:cNvPr>
          <p:cNvSpPr/>
          <p:nvPr/>
        </p:nvSpPr>
        <p:spPr>
          <a:xfrm>
            <a:off x="1126113" y="3948533"/>
            <a:ext cx="826848" cy="844610"/>
          </a:xfrm>
          <a:prstGeom prst="roundRect">
            <a:avLst>
              <a:gd name="adj" fmla="val 37008"/>
            </a:avLst>
          </a:prstGeom>
          <a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48339-D53E-4B7A-B6C8-C918548DE301}"/>
              </a:ext>
            </a:extLst>
          </p:cNvPr>
          <p:cNvGrpSpPr/>
          <p:nvPr/>
        </p:nvGrpSpPr>
        <p:grpSpPr>
          <a:xfrm>
            <a:off x="883920" y="1207199"/>
            <a:ext cx="7899025" cy="1958118"/>
            <a:chOff x="883920" y="1207199"/>
            <a:chExt cx="7899025" cy="19581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C02C1-5FF6-41DD-9EF9-D65EABF29132}"/>
                </a:ext>
              </a:extLst>
            </p:cNvPr>
            <p:cNvSpPr txBox="1"/>
            <p:nvPr/>
          </p:nvSpPr>
          <p:spPr>
            <a:xfrm>
              <a:off x="883920" y="1718767"/>
              <a:ext cx="78990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u="sng" spc="800" dirty="0">
                  <a:gradFill flip="none" rotWithShape="1">
                    <a:gsLst>
                      <a:gs pos="21000">
                        <a:schemeClr val="accent1"/>
                      </a:gs>
                      <a:gs pos="79000">
                        <a:srgbClr val="FF0000"/>
                      </a:gs>
                    </a:gsLst>
                    <a:lin ang="2700000" scaled="1"/>
                    <a:tileRect/>
                  </a:gradFill>
                  <a:latin typeface="Manrope ExtraBold" pitchFamily="2" charset="0"/>
                  <a:ea typeface="Inter Black" panose="02000503000000020004" pitchFamily="2" charset="0"/>
                  <a:cs typeface="Arial" panose="020B0604020202020204" pitchFamily="34" charset="0"/>
                </a:rPr>
                <a:t>JS</a:t>
              </a:r>
              <a:r>
                <a:rPr lang="en-US" sz="8800" b="1" spc="800" dirty="0">
                  <a:solidFill>
                    <a:srgbClr val="9000FF"/>
                  </a:solidFill>
                  <a:latin typeface="Manrope ExtraBold" pitchFamily="2" charset="0"/>
                  <a:ea typeface="Inter Black" panose="02000503000000020004" pitchFamily="2" charset="0"/>
                  <a:cs typeface="Arial" panose="020B0604020202020204" pitchFamily="34" charset="0"/>
                </a:rPr>
                <a:t>&amp;</a:t>
              </a:r>
              <a:r>
                <a:rPr lang="en-US" sz="8800" b="1" spc="800" dirty="0">
                  <a:gradFill flip="none" rotWithShape="1">
                    <a:gsLst>
                      <a:gs pos="21000">
                        <a:schemeClr val="accent1"/>
                      </a:gs>
                      <a:gs pos="100000">
                        <a:srgbClr val="FF0000"/>
                      </a:gs>
                    </a:gsLst>
                    <a:lin ang="2700000" scaled="1"/>
                    <a:tileRect/>
                  </a:gradFill>
                  <a:latin typeface="Manrope ExtraBold" pitchFamily="2" charset="0"/>
                  <a:ea typeface="Inter Black" panose="02000503000000020004" pitchFamily="2" charset="0"/>
                  <a:cs typeface="Arial" panose="020B0604020202020204" pitchFamily="34" charset="0"/>
                </a:rPr>
                <a:t>D</a:t>
              </a:r>
              <a:r>
                <a:rPr lang="en-US" sz="7200" b="1" spc="800" dirty="0">
                  <a:gradFill flip="none" rotWithShape="1">
                    <a:gsLst>
                      <a:gs pos="21000">
                        <a:schemeClr val="accent1"/>
                      </a:gs>
                      <a:gs pos="100000">
                        <a:srgbClr val="FF0000"/>
                      </a:gs>
                    </a:gsLst>
                    <a:lin ang="2700000" scaled="1"/>
                    <a:tileRect/>
                  </a:gradFill>
                  <a:latin typeface="Manrope ExtraBold" pitchFamily="2" charset="0"/>
                  <a:ea typeface="Inter Black" panose="02000503000000020004" pitchFamily="2" charset="0"/>
                  <a:cs typeface="Arial" panose="020B0604020202020204" pitchFamily="34" charset="0"/>
                </a:rPr>
                <a:t>    </a:t>
              </a:r>
              <a:r>
                <a:rPr lang="en-US" sz="8800" b="1" spc="800" dirty="0">
                  <a:gradFill flip="none" rotWithShape="1">
                    <a:gsLst>
                      <a:gs pos="21000">
                        <a:schemeClr val="accent1"/>
                      </a:gs>
                      <a:gs pos="100000">
                        <a:srgbClr val="FF0000"/>
                      </a:gs>
                    </a:gsLst>
                    <a:lin ang="2700000" scaled="1"/>
                    <a:tileRect/>
                  </a:gradFill>
                  <a:latin typeface="Manrope ExtraBold" pitchFamily="2" charset="0"/>
                  <a:ea typeface="Inter Black" panose="02000503000000020004" pitchFamily="2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184CBB-D99F-4BFF-BBB3-E0A6F0249B0D}"/>
                </a:ext>
              </a:extLst>
            </p:cNvPr>
            <p:cNvSpPr txBox="1"/>
            <p:nvPr/>
          </p:nvSpPr>
          <p:spPr>
            <a:xfrm rot="16200000">
              <a:off x="4370987" y="1030067"/>
              <a:ext cx="7537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spc="600" dirty="0">
                  <a:gradFill flip="none" rotWithShape="1">
                    <a:gsLst>
                      <a:gs pos="21000">
                        <a:schemeClr val="accent1"/>
                      </a:gs>
                      <a:gs pos="100000">
                        <a:srgbClr val="FF0000"/>
                      </a:gs>
                    </a:gsLst>
                    <a:lin ang="2700000" scaled="1"/>
                    <a:tileRect/>
                  </a:gradFill>
                  <a:latin typeface="Manrope" pitchFamily="2" charset="0"/>
                  <a:ea typeface="Inter" panose="02000503000000020004" pitchFamily="2" charset="0"/>
                  <a:cs typeface="Arial" panose="020B0604020202020204" pitchFamily="34" charset="0"/>
                </a:rPr>
                <a:t>❱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703CACF-7B26-4B26-8C71-F904E89A564C}"/>
                </a:ext>
              </a:extLst>
            </p:cNvPr>
            <p:cNvSpPr/>
            <p:nvPr/>
          </p:nvSpPr>
          <p:spPr>
            <a:xfrm>
              <a:off x="4372538" y="2049441"/>
              <a:ext cx="744562" cy="744562"/>
            </a:xfrm>
            <a:prstGeom prst="ellipse">
              <a:avLst/>
            </a:prstGeom>
            <a:noFill/>
            <a:ln w="158750">
              <a:gradFill>
                <a:gsLst>
                  <a:gs pos="16000">
                    <a:schemeClr val="accent1"/>
                  </a:gs>
                  <a:gs pos="100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3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9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82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2" grpId="0" animBg="1"/>
      <p:bldP spid="18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2F0E7E-8F0B-401A-8175-231E02C43919}"/>
              </a:ext>
            </a:extLst>
          </p:cNvPr>
          <p:cNvSpPr/>
          <p:nvPr/>
        </p:nvSpPr>
        <p:spPr>
          <a:xfrm rot="10800000">
            <a:off x="11995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9000FF">
                  <a:alpha val="37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7361C-010D-49D6-839D-7A159A6E60D6}"/>
              </a:ext>
            </a:extLst>
          </p:cNvPr>
          <p:cNvSpPr/>
          <p:nvPr/>
        </p:nvSpPr>
        <p:spPr>
          <a:xfrm>
            <a:off x="0" y="1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F84114">
                  <a:alpha val="48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B5DFB1-8F38-43CD-B2CE-FA6D821AF095}"/>
              </a:ext>
            </a:extLst>
          </p:cNvPr>
          <p:cNvGrpSpPr/>
          <p:nvPr/>
        </p:nvGrpSpPr>
        <p:grpSpPr>
          <a:xfrm>
            <a:off x="6659952" y="1470694"/>
            <a:ext cx="10774608" cy="10774608"/>
            <a:chOff x="4855199" y="-788495"/>
            <a:chExt cx="9078526" cy="907852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06F82E-A487-43B0-A660-16DAADD7331A}"/>
                </a:ext>
              </a:extLst>
            </p:cNvPr>
            <p:cNvSpPr/>
            <p:nvPr/>
          </p:nvSpPr>
          <p:spPr>
            <a:xfrm>
              <a:off x="8861508" y="3187883"/>
              <a:ext cx="1125772" cy="112577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6D4280-DD0B-4BC9-90BF-3DD5898257AC}"/>
                </a:ext>
              </a:extLst>
            </p:cNvPr>
            <p:cNvSpPr/>
            <p:nvPr/>
          </p:nvSpPr>
          <p:spPr>
            <a:xfrm>
              <a:off x="8351673" y="2678048"/>
              <a:ext cx="2145442" cy="214544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6DDC1B-D4EE-471F-8FE8-AA4DBF28C7DC}"/>
                </a:ext>
              </a:extLst>
            </p:cNvPr>
            <p:cNvSpPr/>
            <p:nvPr/>
          </p:nvSpPr>
          <p:spPr>
            <a:xfrm>
              <a:off x="7455083" y="1781458"/>
              <a:ext cx="3938622" cy="393862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E66AA78-B24C-4CCA-AE8D-870C30BD14B3}"/>
                </a:ext>
              </a:extLst>
            </p:cNvPr>
            <p:cNvSpPr/>
            <p:nvPr/>
          </p:nvSpPr>
          <p:spPr>
            <a:xfrm>
              <a:off x="6030538" y="344918"/>
              <a:ext cx="6811702" cy="681170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1501A2-A20A-41AB-B8BD-F9DF1E788994}"/>
                </a:ext>
              </a:extLst>
            </p:cNvPr>
            <p:cNvSpPr/>
            <p:nvPr/>
          </p:nvSpPr>
          <p:spPr>
            <a:xfrm>
              <a:off x="4855199" y="-788495"/>
              <a:ext cx="9078526" cy="9078526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7754046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Switch 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— групповой условный оператор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648C3-DEDB-4D9A-A128-7FBEF54267B5}"/>
              </a:ext>
            </a:extLst>
          </p:cNvPr>
          <p:cNvSpPr/>
          <p:nvPr/>
        </p:nvSpPr>
        <p:spPr>
          <a:xfrm>
            <a:off x="5432822" y="1722986"/>
            <a:ext cx="6243304" cy="1706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pc="50" dirty="0">
                <a:solidFill>
                  <a:schemeClr val="bg1"/>
                </a:solidFill>
                <a:latin typeface="Manrope Extra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Что думаем: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Если Имя равно </a:t>
            </a:r>
            <a:r>
              <a:rPr lang="ru-RU" sz="1600" b="1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‘Маша’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, то девочка;</a:t>
            </a:r>
            <a:b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Если </a:t>
            </a:r>
            <a:r>
              <a:rPr lang="ru-RU" sz="16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‘Миша’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, то мальчик;</a:t>
            </a:r>
            <a:b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Если </a:t>
            </a:r>
            <a:r>
              <a:rPr lang="ru-RU" sz="16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‘Игорь Иванович’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, то взрослый дядька;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Остальные — </a:t>
            </a:r>
            <a:r>
              <a:rPr lang="ru-RU" sz="1400" spc="50" dirty="0" err="1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Человеки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1400" b="1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EFCCC6-014A-4529-9673-2B97B527458F}"/>
              </a:ext>
            </a:extLst>
          </p:cNvPr>
          <p:cNvGrpSpPr/>
          <p:nvPr/>
        </p:nvGrpSpPr>
        <p:grpSpPr>
          <a:xfrm>
            <a:off x="668632" y="1485839"/>
            <a:ext cx="4107553" cy="4909655"/>
            <a:chOff x="781235" y="3789298"/>
            <a:chExt cx="4107553" cy="49096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C52F608-B9B7-42D9-9CDC-8993F70EC09A}"/>
                </a:ext>
              </a:extLst>
            </p:cNvPr>
            <p:cNvSpPr/>
            <p:nvPr/>
          </p:nvSpPr>
          <p:spPr>
            <a:xfrm>
              <a:off x="781235" y="3789298"/>
              <a:ext cx="4107553" cy="4909655"/>
            </a:xfrm>
            <a:prstGeom prst="roundRect">
              <a:avLst>
                <a:gd name="adj" fmla="val 3980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tlCol="0" anchor="t"/>
            <a:lstStyle/>
            <a:p>
              <a:r>
                <a:rPr lang="ru-RU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  <a:t>Что пишем</a:t>
              </a:r>
              <a:br>
                <a:rPr lang="en-US" sz="1400" spc="50" dirty="0">
                  <a:solidFill>
                    <a:schemeClr val="accent5"/>
                  </a:solidFill>
                  <a:latin typeface="Manrope Semi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br>
                <a:rPr lang="en-US" sz="1000" spc="50" dirty="0">
                  <a:solidFill>
                    <a:schemeClr val="bg1"/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4AB7A-1D96-4EF0-BFF3-D64352ECD38C}"/>
                </a:ext>
              </a:extLst>
            </p:cNvPr>
            <p:cNvGrpSpPr/>
            <p:nvPr/>
          </p:nvGrpSpPr>
          <p:grpSpPr>
            <a:xfrm>
              <a:off x="3634371" y="4016429"/>
              <a:ext cx="935361" cy="132442"/>
              <a:chOff x="1225074" y="4183148"/>
              <a:chExt cx="1239408" cy="17549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24EBC69-4D99-4637-8E33-A1FA57D07F85}"/>
                  </a:ext>
                </a:extLst>
              </p:cNvPr>
              <p:cNvCxnSpPr/>
              <p:nvPr/>
            </p:nvCxnSpPr>
            <p:spPr>
              <a:xfrm>
                <a:off x="1225074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F6D70E6-126E-4B47-9FC1-B76597F7D83B}"/>
                  </a:ext>
                </a:extLst>
              </p:cNvPr>
              <p:cNvGrpSpPr/>
              <p:nvPr/>
            </p:nvGrpSpPr>
            <p:grpSpPr>
              <a:xfrm>
                <a:off x="2281569" y="4191000"/>
                <a:ext cx="182913" cy="167640"/>
                <a:chOff x="2028204" y="4191000"/>
                <a:chExt cx="182913" cy="16764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B1F9F08-DE81-4BB3-A13C-CB5D1D62F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8238" y="4191000"/>
                  <a:ext cx="182879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25BDC08-3360-4FEE-9116-B3595E222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8204" y="4191000"/>
                  <a:ext cx="182882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F24EF2-0924-479B-BD50-BF7D51EFD084}"/>
                  </a:ext>
                </a:extLst>
              </p:cNvPr>
              <p:cNvSpPr/>
              <p:nvPr/>
            </p:nvSpPr>
            <p:spPr>
              <a:xfrm>
                <a:off x="1769728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C52612C-EB71-4C8F-89E8-337293E82061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5" y="4346016"/>
              <a:ext cx="410755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DBAB8FE-C77F-4654-B23E-B709616E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69" y="2147584"/>
            <a:ext cx="3362219" cy="38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ADD52D-1DF2-48BE-A3FA-479CD51BC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74967" y="1013913"/>
            <a:ext cx="8961120" cy="68598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7DA874-434B-4960-B80F-BFF2C1F5819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5585183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Цикл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for, while, map, </a:t>
            </a:r>
            <a:r>
              <a:rPr lang="en-US" sz="2800" spc="50" dirty="0" err="1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forEach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56B335-4F0B-40A3-AA21-60F0C6D0650A}"/>
              </a:ext>
            </a:extLst>
          </p:cNvPr>
          <p:cNvGrpSpPr/>
          <p:nvPr/>
        </p:nvGrpSpPr>
        <p:grpSpPr>
          <a:xfrm>
            <a:off x="669195" y="2147656"/>
            <a:ext cx="10511161" cy="4592319"/>
            <a:chOff x="781235" y="1574801"/>
            <a:chExt cx="10511161" cy="45923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2686D5-11F0-4A86-B0E8-D9F881FFBBC9}"/>
                </a:ext>
              </a:extLst>
            </p:cNvPr>
            <p:cNvSpPr/>
            <p:nvPr/>
          </p:nvSpPr>
          <p:spPr>
            <a:xfrm>
              <a:off x="781235" y="1574801"/>
              <a:ext cx="10511161" cy="4592319"/>
            </a:xfrm>
            <a:prstGeom prst="roundRect">
              <a:avLst>
                <a:gd name="adj" fmla="val 3980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/>
            <a:lstStyle/>
            <a:p>
              <a:r>
                <a:rPr lang="ru-RU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  <a:t>Что пишем</a:t>
              </a:r>
              <a:r>
                <a:rPr lang="en-US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 (</a:t>
              </a:r>
              <a:r>
                <a:rPr lang="ru-RU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пример с </a:t>
              </a:r>
              <a:r>
                <a:rPr lang="ru-RU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map</a:t>
              </a:r>
              <a:r>
                <a:rPr lang="ru-RU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  и </a:t>
              </a:r>
              <a:r>
                <a:rPr lang="ru-RU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forEach</a:t>
              </a:r>
              <a:r>
                <a:rPr lang="en-US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):</a:t>
              </a:r>
              <a:br>
                <a:rPr lang="en-US" sz="1400" spc="50" dirty="0">
                  <a:solidFill>
                    <a:schemeClr val="accent5"/>
                  </a:solidFill>
                  <a:latin typeface="Manrope Semi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br>
                <a:rPr lang="en-US" sz="1000" spc="50" dirty="0">
                  <a:solidFill>
                    <a:schemeClr val="bg1"/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endParaRPr lang="en-US" sz="1400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  <a:p>
              <a:br>
                <a:rPr lang="en-US" sz="1400" spc="50" dirty="0">
                  <a:solidFill>
                    <a:schemeClr val="accent5"/>
                  </a:solidFill>
                  <a:latin typeface="Manrope Semi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br>
                <a:rPr lang="en-US" sz="1000" spc="50" dirty="0">
                  <a:solidFill>
                    <a:schemeClr val="bg1"/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endParaRPr lang="ru-RU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  <a:p>
              <a:pPr algn="ctr"/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3F0705-16AF-4B6F-9970-D74C9271FCE7}"/>
                </a:ext>
              </a:extLst>
            </p:cNvPr>
            <p:cNvCxnSpPr/>
            <p:nvPr/>
          </p:nvCxnSpPr>
          <p:spPr>
            <a:xfrm>
              <a:off x="781235" y="2180645"/>
              <a:ext cx="1051116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6FFC70-E0CE-45CA-B317-9A4825468688}"/>
                </a:ext>
              </a:extLst>
            </p:cNvPr>
            <p:cNvGrpSpPr/>
            <p:nvPr/>
          </p:nvGrpSpPr>
          <p:grpSpPr>
            <a:xfrm>
              <a:off x="10093324" y="1851058"/>
              <a:ext cx="935355" cy="132442"/>
              <a:chOff x="9783565" y="4183148"/>
              <a:chExt cx="1239400" cy="17549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392CCA0-A6C7-4E97-81E8-5016362AF17B}"/>
                  </a:ext>
                </a:extLst>
              </p:cNvPr>
              <p:cNvCxnSpPr/>
              <p:nvPr/>
            </p:nvCxnSpPr>
            <p:spPr>
              <a:xfrm>
                <a:off x="9783565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8861E1-9413-4047-9387-079CD2FBBA55}"/>
                  </a:ext>
                </a:extLst>
              </p:cNvPr>
              <p:cNvGrpSpPr/>
              <p:nvPr/>
            </p:nvGrpSpPr>
            <p:grpSpPr>
              <a:xfrm>
                <a:off x="10840085" y="4191000"/>
                <a:ext cx="182880" cy="167640"/>
                <a:chOff x="10586720" y="4191000"/>
                <a:chExt cx="182880" cy="167640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FCC00C6-4CB1-4025-9899-1E74EE504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13259DB-F873-4E9A-9914-D198E4757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DBC05C-73ED-4E94-8154-A3DFA1F1D67B}"/>
                  </a:ext>
                </a:extLst>
              </p:cNvPr>
              <p:cNvSpPr/>
              <p:nvPr/>
            </p:nvSpPr>
            <p:spPr>
              <a:xfrm>
                <a:off x="10328217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5353D1-7368-46E6-96BD-07F9590443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645" y="2933218"/>
            <a:ext cx="8093220" cy="3806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E66F9D-A94D-4C1E-A7DE-5B2D4385C0C6}"/>
              </a:ext>
            </a:extLst>
          </p:cNvPr>
          <p:cNvSpPr/>
          <p:nvPr/>
        </p:nvSpPr>
        <p:spPr>
          <a:xfrm>
            <a:off x="668632" y="1384253"/>
            <a:ext cx="11007494" cy="402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pc="50" dirty="0">
                <a:solidFill>
                  <a:schemeClr val="bg1"/>
                </a:solidFill>
                <a:latin typeface="Manrope Extra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Что думаем: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ru-RU" sz="14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Пока не кончился список элементов, показываем название каждого элемента</a:t>
            </a:r>
            <a:endParaRPr lang="en-US" sz="1400" spc="50" dirty="0">
              <a:solidFill>
                <a:schemeClr val="bg1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849740-673C-4B3B-B151-EA65277F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" y="0"/>
            <a:ext cx="6857998" cy="52246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ED2C6F0-B518-4EB3-BCFD-3EE299981FB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586238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Function 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Функция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EFCCC6-014A-4529-9673-2B97B527458F}"/>
              </a:ext>
            </a:extLst>
          </p:cNvPr>
          <p:cNvGrpSpPr/>
          <p:nvPr/>
        </p:nvGrpSpPr>
        <p:grpSpPr>
          <a:xfrm>
            <a:off x="668632" y="3031158"/>
            <a:ext cx="4107553" cy="3154232"/>
            <a:chOff x="781235" y="3789299"/>
            <a:chExt cx="4107553" cy="315423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C52F608-B9B7-42D9-9CDC-8993F70EC09A}"/>
                </a:ext>
              </a:extLst>
            </p:cNvPr>
            <p:cNvSpPr/>
            <p:nvPr/>
          </p:nvSpPr>
          <p:spPr>
            <a:xfrm>
              <a:off x="781235" y="3789299"/>
              <a:ext cx="4107553" cy="3154232"/>
            </a:xfrm>
            <a:prstGeom prst="roundRect">
              <a:avLst>
                <a:gd name="adj" fmla="val 3980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tlCol="0" anchor="t"/>
            <a:lstStyle/>
            <a:p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4AB7A-1D96-4EF0-BFF3-D64352ECD38C}"/>
                </a:ext>
              </a:extLst>
            </p:cNvPr>
            <p:cNvGrpSpPr/>
            <p:nvPr/>
          </p:nvGrpSpPr>
          <p:grpSpPr>
            <a:xfrm>
              <a:off x="3634371" y="4016429"/>
              <a:ext cx="935361" cy="132442"/>
              <a:chOff x="1225074" y="4183148"/>
              <a:chExt cx="1239408" cy="17549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24EBC69-4D99-4637-8E33-A1FA57D07F85}"/>
                  </a:ext>
                </a:extLst>
              </p:cNvPr>
              <p:cNvCxnSpPr/>
              <p:nvPr/>
            </p:nvCxnSpPr>
            <p:spPr>
              <a:xfrm>
                <a:off x="1225074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F6D70E6-126E-4B47-9FC1-B76597F7D83B}"/>
                  </a:ext>
                </a:extLst>
              </p:cNvPr>
              <p:cNvGrpSpPr/>
              <p:nvPr/>
            </p:nvGrpSpPr>
            <p:grpSpPr>
              <a:xfrm>
                <a:off x="2281569" y="4191000"/>
                <a:ext cx="182913" cy="167640"/>
                <a:chOff x="2028204" y="4191000"/>
                <a:chExt cx="182913" cy="16764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B1F9F08-DE81-4BB3-A13C-CB5D1D62F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8238" y="4191000"/>
                  <a:ext cx="182879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25BDC08-3360-4FEE-9116-B3595E222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8204" y="4191000"/>
                  <a:ext cx="182882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F24EF2-0924-479B-BD50-BF7D51EFD084}"/>
                  </a:ext>
                </a:extLst>
              </p:cNvPr>
              <p:cNvSpPr/>
              <p:nvPr/>
            </p:nvSpPr>
            <p:spPr>
              <a:xfrm>
                <a:off x="1769728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C52612C-EB71-4C8F-89E8-337293E82061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5" y="4346016"/>
              <a:ext cx="410755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836520-3B70-437E-98AE-D889C0A64CFC}"/>
              </a:ext>
            </a:extLst>
          </p:cNvPr>
          <p:cNvSpPr/>
          <p:nvPr/>
        </p:nvSpPr>
        <p:spPr>
          <a:xfrm>
            <a:off x="5499668" y="2949311"/>
            <a:ext cx="6387531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accent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Синтаксис: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ru-RU" sz="1100" spc="50" dirty="0">
              <a:solidFill>
                <a:schemeClr val="bg1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720000" lvl="1">
              <a:lnSpc>
                <a:spcPct val="15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используем специальное слово </a:t>
            </a:r>
            <a:r>
              <a:rPr lang="en-US" sz="14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function</a:t>
            </a:r>
          </a:p>
          <a:p>
            <a:pPr marL="720000" lvl="1">
              <a:lnSpc>
                <a:spcPct val="150000"/>
              </a:lnSpc>
              <a:spcBef>
                <a:spcPts val="3600"/>
              </a:spcBef>
              <a:buClr>
                <a:schemeClr val="bg1">
                  <a:lumMod val="50000"/>
                </a:schemeClr>
              </a:buClr>
            </a:pPr>
            <a:r>
              <a:rPr lang="ru-RU" sz="14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400" dirty="0" err="1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onKeyPress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 -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название функции</a:t>
            </a:r>
          </a:p>
          <a:p>
            <a:pPr marL="720000" lvl="1">
              <a:lnSpc>
                <a:spcPct val="150000"/>
              </a:lnSpc>
              <a:spcBef>
                <a:spcPts val="3600"/>
              </a:spcBef>
              <a:buClr>
                <a:schemeClr val="bg1">
                  <a:lumMod val="50000"/>
                </a:schemeClr>
              </a:buClr>
            </a:pP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e –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аргумент функции. Их может много – тогда указываем через запятую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‘,’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.</a:t>
            </a:r>
          </a:p>
          <a:p>
            <a:pPr marL="720000" lvl="1">
              <a:lnSpc>
                <a:spcPct val="150000"/>
              </a:lnSpc>
              <a:spcBef>
                <a:spcPts val="36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Действия внутри функции всегда оборачиваем в </a:t>
            </a:r>
            <a:r>
              <a:rPr lang="en-US" sz="14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{}</a:t>
            </a:r>
            <a:endParaRPr lang="ru-RU" sz="1100" spc="5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2331CA-2231-4763-86B4-490AF34BD830}"/>
              </a:ext>
            </a:extLst>
          </p:cNvPr>
          <p:cNvSpPr/>
          <p:nvPr/>
        </p:nvSpPr>
        <p:spPr>
          <a:xfrm>
            <a:off x="668632" y="1384253"/>
            <a:ext cx="11007494" cy="125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Функция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набор действий объединенная логическим смыслом.</a:t>
            </a:r>
            <a:b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Название должно описывать действия в функции.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Пример: </a:t>
            </a:r>
            <a:r>
              <a:rPr lang="ru-RU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onClick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событие на клик, </a:t>
            </a:r>
            <a:r>
              <a:rPr lang="ru-RU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printCard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печать карточки, </a:t>
            </a:r>
            <a:r>
              <a:rPr lang="ru-RU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changedUser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смена пользователя, </a:t>
            </a:r>
            <a:b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isDigit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 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проверка на число</a:t>
            </a:r>
            <a:endParaRPr lang="ru-RU" sz="1200" b="1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9A3447-B01C-4227-8719-CAC031D3C7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063"/>
          <a:stretch/>
        </p:blipFill>
        <p:spPr>
          <a:xfrm>
            <a:off x="889959" y="3834828"/>
            <a:ext cx="3686347" cy="193297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25368B9-D658-423A-95A7-9FDC1068887C}"/>
              </a:ext>
            </a:extLst>
          </p:cNvPr>
          <p:cNvGrpSpPr/>
          <p:nvPr/>
        </p:nvGrpSpPr>
        <p:grpSpPr>
          <a:xfrm>
            <a:off x="5471127" y="3390729"/>
            <a:ext cx="691930" cy="706790"/>
            <a:chOff x="2744455" y="6435494"/>
            <a:chExt cx="316880" cy="323686"/>
          </a:xfrm>
        </p:grpSpPr>
        <p:sp>
          <p:nvSpPr>
            <p:cNvPr id="38" name="Прямоугольник: скругленные углы 28">
              <a:extLst>
                <a:ext uri="{FF2B5EF4-FFF2-40B4-BE49-F238E27FC236}">
                  <a16:creationId xmlns:a16="http://schemas.microsoft.com/office/drawing/2014/main" id="{CF5778FE-2754-4CE0-B50C-9F1AB818F118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39" name="Прямоугольник: скругленные углы 28">
              <a:extLst>
                <a:ext uri="{FF2B5EF4-FFF2-40B4-BE49-F238E27FC236}">
                  <a16:creationId xmlns:a16="http://schemas.microsoft.com/office/drawing/2014/main" id="{BD411495-0E21-42FA-BE48-42CC0EF2E26C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0" name="Прямоугольник: скругленные углы 28">
              <a:extLst>
                <a:ext uri="{FF2B5EF4-FFF2-40B4-BE49-F238E27FC236}">
                  <a16:creationId xmlns:a16="http://schemas.microsoft.com/office/drawing/2014/main" id="{D3FE9538-8AE6-4602-AD46-25B39475CF9E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141C45-6A5F-42D9-B655-4922B70AF257}"/>
              </a:ext>
            </a:extLst>
          </p:cNvPr>
          <p:cNvGrpSpPr/>
          <p:nvPr/>
        </p:nvGrpSpPr>
        <p:grpSpPr>
          <a:xfrm>
            <a:off x="5471127" y="4151505"/>
            <a:ext cx="691930" cy="706790"/>
            <a:chOff x="2744455" y="6435494"/>
            <a:chExt cx="316880" cy="323686"/>
          </a:xfrm>
        </p:grpSpPr>
        <p:sp>
          <p:nvSpPr>
            <p:cNvPr id="42" name="Прямоугольник: скругленные углы 28">
              <a:extLst>
                <a:ext uri="{FF2B5EF4-FFF2-40B4-BE49-F238E27FC236}">
                  <a16:creationId xmlns:a16="http://schemas.microsoft.com/office/drawing/2014/main" id="{C956B791-D037-4013-AD82-14AC010C464B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3" name="Прямоугольник: скругленные углы 28">
              <a:extLst>
                <a:ext uri="{FF2B5EF4-FFF2-40B4-BE49-F238E27FC236}">
                  <a16:creationId xmlns:a16="http://schemas.microsoft.com/office/drawing/2014/main" id="{59E944A6-2253-4611-9A2C-4EAFD2DC520E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4" name="Прямоугольник: скругленные углы 28">
              <a:extLst>
                <a:ext uri="{FF2B5EF4-FFF2-40B4-BE49-F238E27FC236}">
                  <a16:creationId xmlns:a16="http://schemas.microsoft.com/office/drawing/2014/main" id="{D95EDC1E-7815-443C-8F74-7C05DF34798B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latin typeface="Montserrat SemiBold" panose="020B0604020202020204" charset="-52"/>
                </a:rPr>
                <a:t>2</a:t>
              </a:r>
              <a:endParaRPr lang="en-US" sz="1000" dirty="0">
                <a:latin typeface="Montserrat SemiBold" panose="020B0604020202020204" charset="-5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1DA213-06CE-4602-AB6F-393CDC70AB55}"/>
              </a:ext>
            </a:extLst>
          </p:cNvPr>
          <p:cNvGrpSpPr/>
          <p:nvPr/>
        </p:nvGrpSpPr>
        <p:grpSpPr>
          <a:xfrm>
            <a:off x="5471127" y="4908378"/>
            <a:ext cx="691930" cy="706790"/>
            <a:chOff x="2744455" y="6435494"/>
            <a:chExt cx="316880" cy="323686"/>
          </a:xfrm>
        </p:grpSpPr>
        <p:sp>
          <p:nvSpPr>
            <p:cNvPr id="46" name="Прямоугольник: скругленные углы 28">
              <a:extLst>
                <a:ext uri="{FF2B5EF4-FFF2-40B4-BE49-F238E27FC236}">
                  <a16:creationId xmlns:a16="http://schemas.microsoft.com/office/drawing/2014/main" id="{A9CC954E-7421-4B55-948E-CE11A8E1E9C3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7" name="Прямоугольник: скругленные углы 28">
              <a:extLst>
                <a:ext uri="{FF2B5EF4-FFF2-40B4-BE49-F238E27FC236}">
                  <a16:creationId xmlns:a16="http://schemas.microsoft.com/office/drawing/2014/main" id="{55A27680-C332-4385-928A-344CF695698C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8" name="Прямоугольник: скругленные углы 28">
              <a:extLst>
                <a:ext uri="{FF2B5EF4-FFF2-40B4-BE49-F238E27FC236}">
                  <a16:creationId xmlns:a16="http://schemas.microsoft.com/office/drawing/2014/main" id="{A9CE213D-A895-4B92-AE6B-18C0C0562293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28FC39-CBB9-452D-A2F3-8709938D4F2B}"/>
              </a:ext>
            </a:extLst>
          </p:cNvPr>
          <p:cNvGrpSpPr/>
          <p:nvPr/>
        </p:nvGrpSpPr>
        <p:grpSpPr>
          <a:xfrm>
            <a:off x="5471127" y="5768948"/>
            <a:ext cx="691930" cy="706790"/>
            <a:chOff x="2744455" y="6435494"/>
            <a:chExt cx="316880" cy="323686"/>
          </a:xfrm>
        </p:grpSpPr>
        <p:sp>
          <p:nvSpPr>
            <p:cNvPr id="50" name="Прямоугольник: скругленные углы 28">
              <a:extLst>
                <a:ext uri="{FF2B5EF4-FFF2-40B4-BE49-F238E27FC236}">
                  <a16:creationId xmlns:a16="http://schemas.microsoft.com/office/drawing/2014/main" id="{5F03FE88-AEBA-44D0-8F7F-64CCEF3FD8E1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1" name="Прямоугольник: скругленные углы 28">
              <a:extLst>
                <a:ext uri="{FF2B5EF4-FFF2-40B4-BE49-F238E27FC236}">
                  <a16:creationId xmlns:a16="http://schemas.microsoft.com/office/drawing/2014/main" id="{C9757E95-9E2C-4DCE-83E3-C63D12B00D63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2" name="Прямоугольник: скругленные углы 28">
              <a:extLst>
                <a:ext uri="{FF2B5EF4-FFF2-40B4-BE49-F238E27FC236}">
                  <a16:creationId xmlns:a16="http://schemas.microsoft.com/office/drawing/2014/main" id="{E9B31ECB-F5AE-4195-B4EE-A0242758FA25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CD859DD-0E6C-4C0A-9D7E-58D1F8FC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83448" y="0"/>
            <a:ext cx="6808552" cy="63523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849740-673C-4B3B-B151-EA65277F85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" y="0"/>
            <a:ext cx="6857998" cy="52246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ED2C6F0-B518-4EB3-BCFD-3EE299981FB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2363147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Объект</a:t>
            </a:r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b="1" spc="5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={}</a:t>
            </a:r>
            <a:endParaRPr lang="en-RU" sz="2800" b="1" spc="5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836520-3B70-437E-98AE-D889C0A64CFC}"/>
              </a:ext>
            </a:extLst>
          </p:cNvPr>
          <p:cNvSpPr/>
          <p:nvPr/>
        </p:nvSpPr>
        <p:spPr>
          <a:xfrm>
            <a:off x="5499668" y="2396242"/>
            <a:ext cx="6387531" cy="358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1">
              <a:lnSpc>
                <a:spcPct val="150000"/>
              </a:lnSpc>
              <a:spcBef>
                <a:spcPts val="42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Объект всегда оборачивается в </a:t>
            </a:r>
            <a:r>
              <a:rPr lang="ru-RU" sz="1200" b="1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{}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, внутри скобок перечисляют поля и значения. </a:t>
            </a:r>
          </a:p>
          <a:p>
            <a:pPr marL="720000" lvl="1">
              <a:lnSpc>
                <a:spcPct val="150000"/>
              </a:lnSpc>
              <a:spcBef>
                <a:spcPts val="42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Название поля и его значение отделяется двоеточием </a:t>
            </a:r>
            <a:r>
              <a:rPr lang="ru-RU" sz="1200" b="1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:</a:t>
            </a:r>
            <a:endParaRPr lang="ru-RU" sz="1100" b="1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720000" lvl="1">
              <a:lnSpc>
                <a:spcPct val="150000"/>
              </a:lnSpc>
              <a:spcBef>
                <a:spcPts val="42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Несколько полей(построчно) разделяются запятой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200" b="1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,</a:t>
            </a:r>
            <a:endParaRPr lang="ru-RU" sz="1200" b="1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720000" lvl="1">
              <a:lnSpc>
                <a:spcPct val="150000"/>
              </a:lnSpc>
              <a:spcBef>
                <a:spcPts val="42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Название поля – обязательно </a:t>
            </a:r>
            <a:r>
              <a:rPr lang="ru-RU" sz="1200" b="1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без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пробелов</a:t>
            </a:r>
          </a:p>
          <a:p>
            <a:pPr marL="720000" lvl="1">
              <a:lnSpc>
                <a:spcPct val="150000"/>
              </a:lnSpc>
              <a:spcBef>
                <a:spcPts val="42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Значение может быть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200" b="1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любое значение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2331CA-2231-4763-86B4-490AF34BD830}"/>
              </a:ext>
            </a:extLst>
          </p:cNvPr>
          <p:cNvSpPr/>
          <p:nvPr/>
        </p:nvSpPr>
        <p:spPr>
          <a:xfrm>
            <a:off x="668632" y="1384253"/>
            <a:ext cx="11007494" cy="333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Объект в JS – это набор полей с названием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(в левой части) и значение в правой части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5368B9-D658-423A-95A7-9FDC1068887C}"/>
              </a:ext>
            </a:extLst>
          </p:cNvPr>
          <p:cNvGrpSpPr/>
          <p:nvPr/>
        </p:nvGrpSpPr>
        <p:grpSpPr>
          <a:xfrm>
            <a:off x="5471127" y="2223535"/>
            <a:ext cx="691930" cy="706790"/>
            <a:chOff x="2744455" y="6435494"/>
            <a:chExt cx="316880" cy="323686"/>
          </a:xfrm>
        </p:grpSpPr>
        <p:sp>
          <p:nvSpPr>
            <p:cNvPr id="38" name="Прямоугольник: скругленные углы 28">
              <a:extLst>
                <a:ext uri="{FF2B5EF4-FFF2-40B4-BE49-F238E27FC236}">
                  <a16:creationId xmlns:a16="http://schemas.microsoft.com/office/drawing/2014/main" id="{CF5778FE-2754-4CE0-B50C-9F1AB818F118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39" name="Прямоугольник: скругленные углы 28">
              <a:extLst>
                <a:ext uri="{FF2B5EF4-FFF2-40B4-BE49-F238E27FC236}">
                  <a16:creationId xmlns:a16="http://schemas.microsoft.com/office/drawing/2014/main" id="{BD411495-0E21-42FA-BE48-42CC0EF2E26C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0" name="Прямоугольник: скругленные углы 28">
              <a:extLst>
                <a:ext uri="{FF2B5EF4-FFF2-40B4-BE49-F238E27FC236}">
                  <a16:creationId xmlns:a16="http://schemas.microsoft.com/office/drawing/2014/main" id="{D3FE9538-8AE6-4602-AD46-25B39475CF9E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141C45-6A5F-42D9-B655-4922B70AF257}"/>
              </a:ext>
            </a:extLst>
          </p:cNvPr>
          <p:cNvGrpSpPr/>
          <p:nvPr/>
        </p:nvGrpSpPr>
        <p:grpSpPr>
          <a:xfrm>
            <a:off x="5471127" y="3037382"/>
            <a:ext cx="691930" cy="706790"/>
            <a:chOff x="2744455" y="6435494"/>
            <a:chExt cx="316880" cy="323686"/>
          </a:xfrm>
        </p:grpSpPr>
        <p:sp>
          <p:nvSpPr>
            <p:cNvPr id="42" name="Прямоугольник: скругленные углы 28">
              <a:extLst>
                <a:ext uri="{FF2B5EF4-FFF2-40B4-BE49-F238E27FC236}">
                  <a16:creationId xmlns:a16="http://schemas.microsoft.com/office/drawing/2014/main" id="{C956B791-D037-4013-AD82-14AC010C464B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3" name="Прямоугольник: скругленные углы 28">
              <a:extLst>
                <a:ext uri="{FF2B5EF4-FFF2-40B4-BE49-F238E27FC236}">
                  <a16:creationId xmlns:a16="http://schemas.microsoft.com/office/drawing/2014/main" id="{59E944A6-2253-4611-9A2C-4EAFD2DC520E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4" name="Прямоугольник: скругленные углы 28">
              <a:extLst>
                <a:ext uri="{FF2B5EF4-FFF2-40B4-BE49-F238E27FC236}">
                  <a16:creationId xmlns:a16="http://schemas.microsoft.com/office/drawing/2014/main" id="{D95EDC1E-7815-443C-8F74-7C05DF34798B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latin typeface="Montserrat SemiBold" panose="020B0604020202020204" charset="-52"/>
                </a:rPr>
                <a:t>2</a:t>
              </a:r>
              <a:endParaRPr lang="en-US" sz="1000" dirty="0">
                <a:latin typeface="Montserrat SemiBold" panose="020B0604020202020204" charset="-52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1DA213-06CE-4602-AB6F-393CDC70AB55}"/>
              </a:ext>
            </a:extLst>
          </p:cNvPr>
          <p:cNvGrpSpPr/>
          <p:nvPr/>
        </p:nvGrpSpPr>
        <p:grpSpPr>
          <a:xfrm>
            <a:off x="5471127" y="3851229"/>
            <a:ext cx="691930" cy="706790"/>
            <a:chOff x="2744455" y="6435494"/>
            <a:chExt cx="316880" cy="323686"/>
          </a:xfrm>
        </p:grpSpPr>
        <p:sp>
          <p:nvSpPr>
            <p:cNvPr id="46" name="Прямоугольник: скругленные углы 28">
              <a:extLst>
                <a:ext uri="{FF2B5EF4-FFF2-40B4-BE49-F238E27FC236}">
                  <a16:creationId xmlns:a16="http://schemas.microsoft.com/office/drawing/2014/main" id="{A9CC954E-7421-4B55-948E-CE11A8E1E9C3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7" name="Прямоугольник: скругленные углы 28">
              <a:extLst>
                <a:ext uri="{FF2B5EF4-FFF2-40B4-BE49-F238E27FC236}">
                  <a16:creationId xmlns:a16="http://schemas.microsoft.com/office/drawing/2014/main" id="{55A27680-C332-4385-928A-344CF695698C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8" name="Прямоугольник: скругленные углы 28">
              <a:extLst>
                <a:ext uri="{FF2B5EF4-FFF2-40B4-BE49-F238E27FC236}">
                  <a16:creationId xmlns:a16="http://schemas.microsoft.com/office/drawing/2014/main" id="{A9CE213D-A895-4B92-AE6B-18C0C0562293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28FC39-CBB9-452D-A2F3-8709938D4F2B}"/>
              </a:ext>
            </a:extLst>
          </p:cNvPr>
          <p:cNvGrpSpPr/>
          <p:nvPr/>
        </p:nvGrpSpPr>
        <p:grpSpPr>
          <a:xfrm>
            <a:off x="5471127" y="4665076"/>
            <a:ext cx="691930" cy="706790"/>
            <a:chOff x="2744455" y="6435494"/>
            <a:chExt cx="316880" cy="323686"/>
          </a:xfrm>
        </p:grpSpPr>
        <p:sp>
          <p:nvSpPr>
            <p:cNvPr id="50" name="Прямоугольник: скругленные углы 28">
              <a:extLst>
                <a:ext uri="{FF2B5EF4-FFF2-40B4-BE49-F238E27FC236}">
                  <a16:creationId xmlns:a16="http://schemas.microsoft.com/office/drawing/2014/main" id="{5F03FE88-AEBA-44D0-8F7F-64CCEF3FD8E1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1" name="Прямоугольник: скругленные углы 28">
              <a:extLst>
                <a:ext uri="{FF2B5EF4-FFF2-40B4-BE49-F238E27FC236}">
                  <a16:creationId xmlns:a16="http://schemas.microsoft.com/office/drawing/2014/main" id="{C9757E95-9E2C-4DCE-83E3-C63D12B00D63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2" name="Прямоугольник: скругленные углы 28">
              <a:extLst>
                <a:ext uri="{FF2B5EF4-FFF2-40B4-BE49-F238E27FC236}">
                  <a16:creationId xmlns:a16="http://schemas.microsoft.com/office/drawing/2014/main" id="{E9B31ECB-F5AE-4195-B4EE-A0242758FA25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4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8C97A4E-3403-450B-A754-43284064018B}"/>
              </a:ext>
            </a:extLst>
          </p:cNvPr>
          <p:cNvGrpSpPr/>
          <p:nvPr/>
        </p:nvGrpSpPr>
        <p:grpSpPr>
          <a:xfrm>
            <a:off x="668632" y="2246661"/>
            <a:ext cx="4107553" cy="3154232"/>
            <a:chOff x="668632" y="2520403"/>
            <a:chExt cx="4107553" cy="31542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EFCCC6-014A-4529-9673-2B97B527458F}"/>
                </a:ext>
              </a:extLst>
            </p:cNvPr>
            <p:cNvGrpSpPr/>
            <p:nvPr/>
          </p:nvGrpSpPr>
          <p:grpSpPr>
            <a:xfrm>
              <a:off x="668632" y="2520403"/>
              <a:ext cx="4107553" cy="3154232"/>
              <a:chOff x="781235" y="3789299"/>
              <a:chExt cx="4107553" cy="31542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52F608-B9B7-42D9-9CDC-8993F70EC09A}"/>
                  </a:ext>
                </a:extLst>
              </p:cNvPr>
              <p:cNvSpPr/>
              <p:nvPr/>
            </p:nvSpPr>
            <p:spPr>
              <a:xfrm>
                <a:off x="781235" y="3789299"/>
                <a:ext cx="4107553" cy="3154232"/>
              </a:xfrm>
              <a:prstGeom prst="roundRect">
                <a:avLst>
                  <a:gd name="adj" fmla="val 3980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144000" rtlCol="0" anchor="t"/>
              <a:lstStyle/>
              <a:p>
                <a:endParaRPr lang="en-US" dirty="0">
                  <a:latin typeface="Source Code Pro" panose="020B0309030403020204" pitchFamily="49" charset="0"/>
                  <a:ea typeface="Source Code Pro" panose="020B03090304030202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34AB7A-1D96-4EF0-BFF3-D64352ECD38C}"/>
                  </a:ext>
                </a:extLst>
              </p:cNvPr>
              <p:cNvGrpSpPr/>
              <p:nvPr/>
            </p:nvGrpSpPr>
            <p:grpSpPr>
              <a:xfrm>
                <a:off x="3634371" y="4016429"/>
                <a:ext cx="935361" cy="132442"/>
                <a:chOff x="1225074" y="4183148"/>
                <a:chExt cx="1239408" cy="175493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24EBC69-4D99-4637-8E33-A1FA57D07F85}"/>
                    </a:ext>
                  </a:extLst>
                </p:cNvPr>
                <p:cNvCxnSpPr/>
                <p:nvPr/>
              </p:nvCxnSpPr>
              <p:spPr>
                <a:xfrm>
                  <a:off x="1225074" y="4282583"/>
                  <a:ext cx="208281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F6D70E6-126E-4B47-9FC1-B76597F7D83B}"/>
                    </a:ext>
                  </a:extLst>
                </p:cNvPr>
                <p:cNvGrpSpPr/>
                <p:nvPr/>
              </p:nvGrpSpPr>
              <p:grpSpPr>
                <a:xfrm>
                  <a:off x="2281569" y="4191000"/>
                  <a:ext cx="182913" cy="167640"/>
                  <a:chOff x="2028204" y="4191000"/>
                  <a:chExt cx="182913" cy="167640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B1F9F08-DE81-4BB3-A13C-CB5D1D62FC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8238" y="4191000"/>
                    <a:ext cx="182879" cy="16764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225BDC08-3360-4FEE-9116-B3595E222C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28204" y="4191000"/>
                    <a:ext cx="182882" cy="16764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24EF2-0924-479B-BD50-BF7D51EFD084}"/>
                    </a:ext>
                  </a:extLst>
                </p:cNvPr>
                <p:cNvSpPr/>
                <p:nvPr/>
              </p:nvSpPr>
              <p:spPr>
                <a:xfrm>
                  <a:off x="1769728" y="4183148"/>
                  <a:ext cx="175495" cy="175493"/>
                </a:xfrm>
                <a:prstGeom prst="rect">
                  <a:avLst/>
                </a:prstGeom>
                <a:noFill/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C52612C-EB71-4C8F-89E8-337293E82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35" y="4346016"/>
                <a:ext cx="41075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A0D18E2-7A9F-4731-BF6B-1CDE41323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463" y="3226096"/>
              <a:ext cx="3878343" cy="192839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CD65AB-152E-4A46-AEB6-114FEBBA0BEB}"/>
              </a:ext>
            </a:extLst>
          </p:cNvPr>
          <p:cNvGrpSpPr/>
          <p:nvPr/>
        </p:nvGrpSpPr>
        <p:grpSpPr>
          <a:xfrm>
            <a:off x="5471127" y="5478924"/>
            <a:ext cx="691930" cy="706790"/>
            <a:chOff x="2744455" y="6435494"/>
            <a:chExt cx="316880" cy="323686"/>
          </a:xfrm>
        </p:grpSpPr>
        <p:sp>
          <p:nvSpPr>
            <p:cNvPr id="53" name="Прямоугольник: скругленные углы 28">
              <a:extLst>
                <a:ext uri="{FF2B5EF4-FFF2-40B4-BE49-F238E27FC236}">
                  <a16:creationId xmlns:a16="http://schemas.microsoft.com/office/drawing/2014/main" id="{27E10378-2002-4EE6-866F-70D4DF7D8CC1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4" name="Прямоугольник: скругленные углы 28">
              <a:extLst>
                <a:ext uri="{FF2B5EF4-FFF2-40B4-BE49-F238E27FC236}">
                  <a16:creationId xmlns:a16="http://schemas.microsoft.com/office/drawing/2014/main" id="{7A835D60-6986-46CF-A813-99D6A0ED4FF8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55" name="Прямоугольник: скругленные углы 28">
              <a:extLst>
                <a:ext uri="{FF2B5EF4-FFF2-40B4-BE49-F238E27FC236}">
                  <a16:creationId xmlns:a16="http://schemas.microsoft.com/office/drawing/2014/main" id="{9A2AF456-90C8-4176-9A1B-0DC1B202E320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63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062930C-8646-4BC1-B38F-0BD8470697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804"/>
            <a:ext cx="12192000" cy="68598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849740-673C-4B3B-B151-EA65277F8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" y="0"/>
            <a:ext cx="6857998" cy="52246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ED2C6F0-B518-4EB3-BCFD-3EE299981FB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358612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Свойства</a:t>
            </a:r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Object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EFCCC6-014A-4529-9673-2B97B527458F}"/>
              </a:ext>
            </a:extLst>
          </p:cNvPr>
          <p:cNvGrpSpPr/>
          <p:nvPr/>
        </p:nvGrpSpPr>
        <p:grpSpPr>
          <a:xfrm>
            <a:off x="668632" y="1513642"/>
            <a:ext cx="4107553" cy="3154232"/>
            <a:chOff x="781235" y="3789299"/>
            <a:chExt cx="4107553" cy="315423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C52F608-B9B7-42D9-9CDC-8993F70EC09A}"/>
                </a:ext>
              </a:extLst>
            </p:cNvPr>
            <p:cNvSpPr/>
            <p:nvPr/>
          </p:nvSpPr>
          <p:spPr>
            <a:xfrm>
              <a:off x="781235" y="3789299"/>
              <a:ext cx="4107553" cy="3154232"/>
            </a:xfrm>
            <a:prstGeom prst="roundRect">
              <a:avLst>
                <a:gd name="adj" fmla="val 3980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tlCol="0" anchor="t"/>
            <a:lstStyle/>
            <a:p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34AB7A-1D96-4EF0-BFF3-D64352ECD38C}"/>
                </a:ext>
              </a:extLst>
            </p:cNvPr>
            <p:cNvGrpSpPr/>
            <p:nvPr/>
          </p:nvGrpSpPr>
          <p:grpSpPr>
            <a:xfrm>
              <a:off x="3634371" y="4016429"/>
              <a:ext cx="935361" cy="132442"/>
              <a:chOff x="1225074" y="4183148"/>
              <a:chExt cx="1239408" cy="17549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24EBC69-4D99-4637-8E33-A1FA57D07F85}"/>
                  </a:ext>
                </a:extLst>
              </p:cNvPr>
              <p:cNvCxnSpPr/>
              <p:nvPr/>
            </p:nvCxnSpPr>
            <p:spPr>
              <a:xfrm>
                <a:off x="1225074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F6D70E6-126E-4B47-9FC1-B76597F7D83B}"/>
                  </a:ext>
                </a:extLst>
              </p:cNvPr>
              <p:cNvGrpSpPr/>
              <p:nvPr/>
            </p:nvGrpSpPr>
            <p:grpSpPr>
              <a:xfrm>
                <a:off x="2281569" y="4191000"/>
                <a:ext cx="182913" cy="167640"/>
                <a:chOff x="2028204" y="4191000"/>
                <a:chExt cx="182913" cy="16764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B1F9F08-DE81-4BB3-A13C-CB5D1D62F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8238" y="4191000"/>
                  <a:ext cx="182879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25BDC08-3360-4FEE-9116-B3595E222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8204" y="4191000"/>
                  <a:ext cx="182882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F24EF2-0924-479B-BD50-BF7D51EFD084}"/>
                  </a:ext>
                </a:extLst>
              </p:cNvPr>
              <p:cNvSpPr/>
              <p:nvPr/>
            </p:nvSpPr>
            <p:spPr>
              <a:xfrm>
                <a:off x="1769728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C52612C-EB71-4C8F-89E8-337293E82061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5" y="4346016"/>
              <a:ext cx="410755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836520-3B70-437E-98AE-D889C0A64CFC}"/>
              </a:ext>
            </a:extLst>
          </p:cNvPr>
          <p:cNvSpPr/>
          <p:nvPr/>
        </p:nvSpPr>
        <p:spPr>
          <a:xfrm>
            <a:off x="5499668" y="1509590"/>
            <a:ext cx="6387531" cy="343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Обратиться(получить) свойство объекта </a:t>
            </a:r>
            <a:b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можно несколькими способами: </a:t>
            </a:r>
            <a:b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endParaRPr lang="ru-RU" sz="400" spc="50" dirty="0">
              <a:solidFill>
                <a:schemeClr val="bg1"/>
              </a:solidFill>
              <a:latin typeface="Manrope SemiBold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br>
              <a:rPr lang="en-US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endParaRPr lang="ru-RU" sz="1100" spc="50" dirty="0">
              <a:solidFill>
                <a:schemeClr val="bg1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720000" lvl="1">
              <a:lnSpc>
                <a:spcPct val="15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Обратиться напрямую к свойству объекта: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</a:pP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Объект.свойство 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= </a:t>
            </a:r>
            <a:r>
              <a:rPr lang="ru-RU" sz="1200" dirty="0" err="1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mashaObj.age</a:t>
            </a:r>
            <a:endParaRPr lang="ru-RU" sz="120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720000" lvl="1">
              <a:lnSpc>
                <a:spcPct val="15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</a:pPr>
            <a:br>
              <a:rPr lang="en-US" sz="1100" dirty="0">
                <a:solidFill>
                  <a:schemeClr val="bg1"/>
                </a:solidFill>
                <a:latin typeface="Manrope" pitchFamily="2" charset="0"/>
              </a:rPr>
            </a:br>
            <a:br>
              <a:rPr lang="en-US" sz="1100" dirty="0">
                <a:solidFill>
                  <a:schemeClr val="bg1"/>
                </a:solidFill>
                <a:latin typeface="Manrope" pitchFamily="2" charset="0"/>
              </a:rPr>
            </a:b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Используя деструктуризацию:</a:t>
            </a:r>
            <a:endParaRPr lang="en-US" sz="1100" dirty="0">
              <a:solidFill>
                <a:schemeClr val="bg1"/>
              </a:solidFill>
              <a:latin typeface="Manrope" pitchFamily="2" charset="0"/>
            </a:endParaRPr>
          </a:p>
          <a:p>
            <a:pPr marL="720000" lvl="1">
              <a:lnSpc>
                <a:spcPct val="15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</a:pP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const {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свойство1, свойство2 } = объект;</a:t>
            </a:r>
            <a:b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const { </a:t>
            </a:r>
            <a:r>
              <a:rPr lang="en-US" sz="1200" dirty="0" err="1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daysAge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  <a:r>
              <a:rPr lang="en-US" sz="1200" dirty="0" err="1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mashaAnimals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} = </a:t>
            </a:r>
            <a:r>
              <a:rPr lang="en-US" sz="1200" dirty="0" err="1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mashObj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;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5368B9-D658-423A-95A7-9FDC1068887C}"/>
              </a:ext>
            </a:extLst>
          </p:cNvPr>
          <p:cNvGrpSpPr/>
          <p:nvPr/>
        </p:nvGrpSpPr>
        <p:grpSpPr>
          <a:xfrm>
            <a:off x="5471127" y="2665572"/>
            <a:ext cx="691930" cy="706790"/>
            <a:chOff x="2744455" y="6435494"/>
            <a:chExt cx="316880" cy="323686"/>
          </a:xfrm>
        </p:grpSpPr>
        <p:sp>
          <p:nvSpPr>
            <p:cNvPr id="38" name="Прямоугольник: скругленные углы 28">
              <a:extLst>
                <a:ext uri="{FF2B5EF4-FFF2-40B4-BE49-F238E27FC236}">
                  <a16:creationId xmlns:a16="http://schemas.microsoft.com/office/drawing/2014/main" id="{CF5778FE-2754-4CE0-B50C-9F1AB818F118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39" name="Прямоугольник: скругленные углы 28">
              <a:extLst>
                <a:ext uri="{FF2B5EF4-FFF2-40B4-BE49-F238E27FC236}">
                  <a16:creationId xmlns:a16="http://schemas.microsoft.com/office/drawing/2014/main" id="{BD411495-0E21-42FA-BE48-42CC0EF2E26C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0" name="Прямоугольник: скругленные углы 28">
              <a:extLst>
                <a:ext uri="{FF2B5EF4-FFF2-40B4-BE49-F238E27FC236}">
                  <a16:creationId xmlns:a16="http://schemas.microsoft.com/office/drawing/2014/main" id="{D3FE9538-8AE6-4602-AD46-25B39475CF9E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141C45-6A5F-42D9-B655-4922B70AF257}"/>
              </a:ext>
            </a:extLst>
          </p:cNvPr>
          <p:cNvGrpSpPr/>
          <p:nvPr/>
        </p:nvGrpSpPr>
        <p:grpSpPr>
          <a:xfrm>
            <a:off x="5471127" y="3824154"/>
            <a:ext cx="691930" cy="706790"/>
            <a:chOff x="2744455" y="6435494"/>
            <a:chExt cx="316880" cy="323686"/>
          </a:xfrm>
        </p:grpSpPr>
        <p:sp>
          <p:nvSpPr>
            <p:cNvPr id="42" name="Прямоугольник: скругленные углы 28">
              <a:extLst>
                <a:ext uri="{FF2B5EF4-FFF2-40B4-BE49-F238E27FC236}">
                  <a16:creationId xmlns:a16="http://schemas.microsoft.com/office/drawing/2014/main" id="{C956B791-D037-4013-AD82-14AC010C464B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3" name="Прямоугольник: скругленные углы 28">
              <a:extLst>
                <a:ext uri="{FF2B5EF4-FFF2-40B4-BE49-F238E27FC236}">
                  <a16:creationId xmlns:a16="http://schemas.microsoft.com/office/drawing/2014/main" id="{59E944A6-2253-4611-9A2C-4EAFD2DC520E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44" name="Прямоугольник: скругленные углы 28">
              <a:extLst>
                <a:ext uri="{FF2B5EF4-FFF2-40B4-BE49-F238E27FC236}">
                  <a16:creationId xmlns:a16="http://schemas.microsoft.com/office/drawing/2014/main" id="{D95EDC1E-7815-443C-8F74-7C05DF34798B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latin typeface="Montserrat SemiBold" panose="020B0604020202020204" charset="-52"/>
                </a:rPr>
                <a:t>2</a:t>
              </a:r>
              <a:endParaRPr lang="en-US" sz="1000" dirty="0">
                <a:latin typeface="Montserrat SemiBold" panose="020B0604020202020204" charset="-5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8A33E44-E2BE-4531-8C69-20D8EB03C99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845"/>
          <a:stretch/>
        </p:blipFill>
        <p:spPr>
          <a:xfrm>
            <a:off x="849029" y="2381827"/>
            <a:ext cx="374452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407E2-852A-4858-9B67-0FCA3DB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08" t="22063" r="5287" b="39770"/>
          <a:stretch/>
        </p:blipFill>
        <p:spPr>
          <a:xfrm>
            <a:off x="0" y="0"/>
            <a:ext cx="1222149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D45516-9259-413D-8876-1862DC12EFA0}"/>
              </a:ext>
            </a:extLst>
          </p:cNvPr>
          <p:cNvSpPr/>
          <p:nvPr/>
        </p:nvSpPr>
        <p:spPr>
          <a:xfrm>
            <a:off x="29496" y="0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890809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Отладка в браузере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648C3-DEDB-4D9A-A128-7FBEF54267B5}"/>
              </a:ext>
            </a:extLst>
          </p:cNvPr>
          <p:cNvSpPr/>
          <p:nvPr/>
        </p:nvSpPr>
        <p:spPr>
          <a:xfrm>
            <a:off x="668632" y="1384253"/>
            <a:ext cx="11582361" cy="4680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8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F12  или кнопка Инструменты разработчика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b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Три важные вкладки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—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ru-RU" sz="1400" spc="5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Elements</a:t>
            </a:r>
            <a:r>
              <a:rPr lang="ru-RU" sz="1400" spc="50" dirty="0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/ </a:t>
            </a:r>
            <a:r>
              <a:rPr lang="ru-RU" sz="1400" spc="5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Console</a:t>
            </a:r>
            <a:r>
              <a:rPr lang="ru-RU" sz="1400" spc="50" dirty="0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/ Source / </a:t>
            </a:r>
            <a:r>
              <a:rPr lang="ru-RU" sz="1400" spc="5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Network</a:t>
            </a:r>
            <a:br>
              <a:rPr lang="en-US" sz="1400" spc="50" dirty="0">
                <a:solidFill>
                  <a:schemeClr val="accent5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endParaRPr lang="ru-RU" sz="1400" spc="50" dirty="0">
              <a:solidFill>
                <a:schemeClr val="accent5">
                  <a:lumMod val="40000"/>
                  <a:lumOff val="60000"/>
                </a:schemeClr>
              </a:solidFill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576000" lvl="1">
              <a:lnSpc>
                <a:spcPct val="120000"/>
              </a:lnSpc>
              <a:spcBef>
                <a:spcPts val="2800"/>
              </a:spcBef>
            </a:pPr>
            <a:r>
              <a:rPr lang="ru-RU" sz="1400" spc="50" dirty="0" err="1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Elements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 —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Видим верстку сайта + имеем доступ к CSS свойствам узлов.</a:t>
            </a:r>
            <a:br>
              <a:rPr lang="en-US" sz="1100" dirty="0">
                <a:solidFill>
                  <a:schemeClr val="bg1"/>
                </a:solidFill>
                <a:latin typeface="Manrope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                                      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Можем сразу править CSS – и видеть результат.</a:t>
            </a:r>
          </a:p>
          <a:p>
            <a:pPr marL="576000" lvl="1">
              <a:lnSpc>
                <a:spcPct val="150000"/>
              </a:lnSpc>
              <a:spcBef>
                <a:spcPts val="2800"/>
              </a:spcBef>
            </a:pPr>
            <a:r>
              <a:rPr lang="ru-RU" sz="1400" spc="50" dirty="0" err="1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Console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 —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видим ошибки возникающие в скриптах, и вывод через метод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console.log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(‘Привет’)</a:t>
            </a:r>
            <a:endParaRPr lang="en-US" sz="1100" dirty="0">
              <a:solidFill>
                <a:schemeClr val="bg1"/>
              </a:solidFill>
              <a:latin typeface="Manrope" pitchFamily="2" charset="0"/>
            </a:endParaRPr>
          </a:p>
          <a:p>
            <a:pPr marL="1080000" lvl="2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вывод текста -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console.log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(‘Текст ошибки’)</a:t>
            </a:r>
            <a:endParaRPr lang="en-US" sz="120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1080000" lvl="2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вывод значения переменной а -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console.log(a)</a:t>
            </a:r>
            <a:endParaRPr lang="en-US" sz="120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1080000" lvl="2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вывод текста + значение переменной –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console.log</a:t>
            </a:r>
            <a:r>
              <a:rPr lang="en-US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  <a: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(`переменная a:`, a);</a:t>
            </a:r>
            <a:endParaRPr lang="en-US" sz="120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576000" lvl="1">
              <a:lnSpc>
                <a:spcPct val="150000"/>
              </a:lnSpc>
              <a:spcBef>
                <a:spcPts val="2800"/>
              </a:spcBef>
            </a:pPr>
            <a:r>
              <a:rPr lang="ru-RU" sz="1400" spc="50" dirty="0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Source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– можем видеть свои скрипты, и проводить их отладку</a:t>
            </a:r>
          </a:p>
          <a:p>
            <a:pPr marL="576000" lvl="1">
              <a:lnSpc>
                <a:spcPct val="150000"/>
              </a:lnSpc>
              <a:spcBef>
                <a:spcPts val="2800"/>
              </a:spcBef>
            </a:pPr>
            <a:r>
              <a:rPr lang="ru-RU" sz="1400" spc="50" dirty="0" err="1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Network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—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 видим все запросы ресурсов и других данных которые запрашивает страница или внутри</a:t>
            </a:r>
            <a:r>
              <a:rPr lang="en-US" sz="11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ru-RU" sz="1100" dirty="0">
                <a:solidFill>
                  <a:schemeClr val="bg1"/>
                </a:solidFill>
                <a:latin typeface="Manrope" pitchFamily="2" charset="0"/>
              </a:rPr>
              <a:t>скриптов.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5BE284-43EC-4162-B86E-8E20582E0013}"/>
              </a:ext>
            </a:extLst>
          </p:cNvPr>
          <p:cNvGrpSpPr/>
          <p:nvPr/>
        </p:nvGrpSpPr>
        <p:grpSpPr>
          <a:xfrm>
            <a:off x="515874" y="2519838"/>
            <a:ext cx="691930" cy="706790"/>
            <a:chOff x="2744455" y="6435494"/>
            <a:chExt cx="316880" cy="323686"/>
          </a:xfrm>
        </p:grpSpPr>
        <p:sp>
          <p:nvSpPr>
            <p:cNvPr id="8" name="Прямоугольник: скругленные углы 28">
              <a:extLst>
                <a:ext uri="{FF2B5EF4-FFF2-40B4-BE49-F238E27FC236}">
                  <a16:creationId xmlns:a16="http://schemas.microsoft.com/office/drawing/2014/main" id="{7C045EDC-CBEF-4DFB-9003-2D3FB106B87C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9" name="Прямоугольник: скругленные углы 28">
              <a:extLst>
                <a:ext uri="{FF2B5EF4-FFF2-40B4-BE49-F238E27FC236}">
                  <a16:creationId xmlns:a16="http://schemas.microsoft.com/office/drawing/2014/main" id="{2B794498-EA3F-4B25-B06F-543AD3242F07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10" name="Прямоугольник: скругленные углы 28">
              <a:extLst>
                <a:ext uri="{FF2B5EF4-FFF2-40B4-BE49-F238E27FC236}">
                  <a16:creationId xmlns:a16="http://schemas.microsoft.com/office/drawing/2014/main" id="{83E5A759-FE4D-4D34-A771-8BD234D8ADEF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7EB4E7-1372-4D88-B70E-49EE0846DE29}"/>
              </a:ext>
            </a:extLst>
          </p:cNvPr>
          <p:cNvGrpSpPr/>
          <p:nvPr/>
        </p:nvGrpSpPr>
        <p:grpSpPr>
          <a:xfrm>
            <a:off x="515874" y="3403509"/>
            <a:ext cx="691930" cy="706790"/>
            <a:chOff x="2744455" y="6435494"/>
            <a:chExt cx="316880" cy="323686"/>
          </a:xfrm>
        </p:grpSpPr>
        <p:sp>
          <p:nvSpPr>
            <p:cNvPr id="21" name="Прямоугольник: скругленные углы 28">
              <a:extLst>
                <a:ext uri="{FF2B5EF4-FFF2-40B4-BE49-F238E27FC236}">
                  <a16:creationId xmlns:a16="http://schemas.microsoft.com/office/drawing/2014/main" id="{4267DD50-CFEF-4706-B7E5-FA5228E9979B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22" name="Прямоугольник: скругленные углы 28">
              <a:extLst>
                <a:ext uri="{FF2B5EF4-FFF2-40B4-BE49-F238E27FC236}">
                  <a16:creationId xmlns:a16="http://schemas.microsoft.com/office/drawing/2014/main" id="{8481AA0E-E3CC-4D3C-AD1A-F8C76893D22A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23" name="Прямоугольник: скругленные углы 28">
              <a:extLst>
                <a:ext uri="{FF2B5EF4-FFF2-40B4-BE49-F238E27FC236}">
                  <a16:creationId xmlns:a16="http://schemas.microsoft.com/office/drawing/2014/main" id="{AA377729-98E2-475F-BB52-DF73298F332C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22F5-04EE-4654-AC45-A62639F3E5FE}"/>
              </a:ext>
            </a:extLst>
          </p:cNvPr>
          <p:cNvGrpSpPr/>
          <p:nvPr/>
        </p:nvGrpSpPr>
        <p:grpSpPr>
          <a:xfrm>
            <a:off x="515874" y="4804665"/>
            <a:ext cx="691930" cy="706790"/>
            <a:chOff x="2744455" y="6435494"/>
            <a:chExt cx="316880" cy="323686"/>
          </a:xfrm>
        </p:grpSpPr>
        <p:sp>
          <p:nvSpPr>
            <p:cNvPr id="25" name="Прямоугольник: скругленные углы 28">
              <a:extLst>
                <a:ext uri="{FF2B5EF4-FFF2-40B4-BE49-F238E27FC236}">
                  <a16:creationId xmlns:a16="http://schemas.microsoft.com/office/drawing/2014/main" id="{8F9B8222-48A4-4F97-A237-EC0E7D59642E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26" name="Прямоугольник: скругленные углы 28">
              <a:extLst>
                <a:ext uri="{FF2B5EF4-FFF2-40B4-BE49-F238E27FC236}">
                  <a16:creationId xmlns:a16="http://schemas.microsoft.com/office/drawing/2014/main" id="{02DF26C1-A16A-4DBD-8412-83898E569EE9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27" name="Прямоугольник: скругленные углы 28">
              <a:extLst>
                <a:ext uri="{FF2B5EF4-FFF2-40B4-BE49-F238E27FC236}">
                  <a16:creationId xmlns:a16="http://schemas.microsoft.com/office/drawing/2014/main" id="{5BF851BD-73AA-47F0-A10F-A62A23044EFD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775C1D-EADD-447B-A2FA-AD6B848ADF37}"/>
              </a:ext>
            </a:extLst>
          </p:cNvPr>
          <p:cNvGrpSpPr/>
          <p:nvPr/>
        </p:nvGrpSpPr>
        <p:grpSpPr>
          <a:xfrm>
            <a:off x="515874" y="5521229"/>
            <a:ext cx="691930" cy="706790"/>
            <a:chOff x="2744455" y="6435494"/>
            <a:chExt cx="316880" cy="323686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2A9B7F54-1299-4F6F-8D90-B1C865A106DE}"/>
                </a:ext>
              </a:extLst>
            </p:cNvPr>
            <p:cNvSpPr/>
            <p:nvPr/>
          </p:nvSpPr>
          <p:spPr>
            <a:xfrm>
              <a:off x="2744455" y="6435494"/>
              <a:ext cx="316880" cy="323686"/>
            </a:xfrm>
            <a:prstGeom prst="roundRect">
              <a:avLst>
                <a:gd name="adj" fmla="val 29751"/>
              </a:avLst>
            </a:prstGeom>
            <a:solidFill>
              <a:schemeClr val="accent5">
                <a:alpha val="1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30" name="Прямоугольник: скругленные углы 28">
              <a:extLst>
                <a:ext uri="{FF2B5EF4-FFF2-40B4-BE49-F238E27FC236}">
                  <a16:creationId xmlns:a16="http://schemas.microsoft.com/office/drawing/2014/main" id="{3367E8FE-73BF-4B1F-9280-12804A19DF32}"/>
                </a:ext>
              </a:extLst>
            </p:cNvPr>
            <p:cNvSpPr/>
            <p:nvPr/>
          </p:nvSpPr>
          <p:spPr>
            <a:xfrm>
              <a:off x="2787258" y="6479216"/>
              <a:ext cx="231275" cy="236243"/>
            </a:xfrm>
            <a:prstGeom prst="roundRect">
              <a:avLst>
                <a:gd name="adj" fmla="val 33099"/>
              </a:avLst>
            </a:prstGeom>
            <a:solidFill>
              <a:schemeClr val="accent5">
                <a:alpha val="5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000" dirty="0">
                <a:latin typeface="Montserrat SemiBold" panose="020B0604020202020204" charset="-52"/>
              </a:endParaRPr>
            </a:p>
          </p:txBody>
        </p:sp>
        <p:sp>
          <p:nvSpPr>
            <p:cNvPr id="31" name="Прямоугольник: скругленные углы 28">
              <a:extLst>
                <a:ext uri="{FF2B5EF4-FFF2-40B4-BE49-F238E27FC236}">
                  <a16:creationId xmlns:a16="http://schemas.microsoft.com/office/drawing/2014/main" id="{315168CA-9A26-421B-958F-8D43CFF1E60C}"/>
                </a:ext>
              </a:extLst>
            </p:cNvPr>
            <p:cNvSpPr/>
            <p:nvPr/>
          </p:nvSpPr>
          <p:spPr>
            <a:xfrm>
              <a:off x="2836962" y="6529987"/>
              <a:ext cx="131868" cy="134700"/>
            </a:xfrm>
            <a:prstGeom prst="roundRect">
              <a:avLst>
                <a:gd name="adj" fmla="val 38244"/>
              </a:avLst>
            </a:prstGeom>
            <a:solidFill>
              <a:schemeClr val="accent5">
                <a:alpha val="20000"/>
              </a:schemeClr>
            </a:solidFill>
            <a:ln w="76200">
              <a:noFill/>
            </a:ln>
            <a:effectLst>
              <a:glow>
                <a:srgbClr val="90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ontserrat SemiBold" panose="020B0604020202020204" charset="-5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6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54B898-14EE-478B-BB23-432711DCDCDE}"/>
              </a:ext>
            </a:extLst>
          </p:cNvPr>
          <p:cNvGrpSpPr/>
          <p:nvPr/>
        </p:nvGrpSpPr>
        <p:grpSpPr>
          <a:xfrm>
            <a:off x="1" y="0"/>
            <a:ext cx="12203992" cy="6858000"/>
            <a:chOff x="1" y="0"/>
            <a:chExt cx="1220399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44AA70-C442-470E-96BA-10AB30011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6043" y="0"/>
              <a:ext cx="965795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7BA240-7102-4B3B-8EC6-62E221B3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4077478" cy="685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9F1802-22BF-4969-A221-CC3F4BAF88E6}"/>
              </a:ext>
            </a:extLst>
          </p:cNvPr>
          <p:cNvGrpSpPr/>
          <p:nvPr/>
        </p:nvGrpSpPr>
        <p:grpSpPr>
          <a:xfrm>
            <a:off x="3678677" y="249038"/>
            <a:ext cx="4459484" cy="4459482"/>
            <a:chOff x="2412182" y="89085"/>
            <a:chExt cx="4665274" cy="466527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D7761E-40B5-460E-9017-A1DDA0A6B08D}"/>
                </a:ext>
              </a:extLst>
            </p:cNvPr>
            <p:cNvSpPr/>
            <p:nvPr/>
          </p:nvSpPr>
          <p:spPr>
            <a:xfrm>
              <a:off x="2412182" y="89085"/>
              <a:ext cx="4665274" cy="4665274"/>
            </a:xfrm>
            <a:prstGeom prst="ellipse">
              <a:avLst/>
            </a:prstGeom>
            <a:gradFill flip="none" rotWithShape="1">
              <a:gsLst>
                <a:gs pos="34000">
                  <a:schemeClr val="tx1"/>
                </a:gs>
                <a:gs pos="64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A80E91-42A2-461E-96A7-8B352E186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4114" y="1321017"/>
              <a:ext cx="2201410" cy="220141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1656D-6294-4776-A26B-E8137267BDF2}"/>
              </a:ext>
            </a:extLst>
          </p:cNvPr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9000">
                <a:schemeClr val="tx1">
                  <a:alpha val="63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FACC7-624A-496C-A9DE-0612F8F00AE3}"/>
              </a:ext>
            </a:extLst>
          </p:cNvPr>
          <p:cNvSpPr/>
          <p:nvPr/>
        </p:nvSpPr>
        <p:spPr>
          <a:xfrm>
            <a:off x="18305" y="0"/>
            <a:ext cx="12185688" cy="6858000"/>
          </a:xfrm>
          <a:prstGeom prst="rect">
            <a:avLst/>
          </a:prstGeom>
          <a:gradFill flip="none" rotWithShape="1">
            <a:gsLst>
              <a:gs pos="0">
                <a:srgbClr val="9000FF">
                  <a:alpha val="54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: скругленные углы 28">
            <a:extLst>
              <a:ext uri="{FF2B5EF4-FFF2-40B4-BE49-F238E27FC236}">
                <a16:creationId xmlns:a16="http://schemas.microsoft.com/office/drawing/2014/main" id="{C501522E-691D-4A53-89CF-0129D851D936}"/>
              </a:ext>
            </a:extLst>
          </p:cNvPr>
          <p:cNvSpPr/>
          <p:nvPr/>
        </p:nvSpPr>
        <p:spPr>
          <a:xfrm>
            <a:off x="1126113" y="3948533"/>
            <a:ext cx="826848" cy="844610"/>
          </a:xfrm>
          <a:prstGeom prst="roundRect">
            <a:avLst>
              <a:gd name="adj" fmla="val 37008"/>
            </a:avLst>
          </a:prstGeom>
          <a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6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25" name="Прямоугольник: скругленные углы 28">
            <a:extLst>
              <a:ext uri="{FF2B5EF4-FFF2-40B4-BE49-F238E27FC236}">
                <a16:creationId xmlns:a16="http://schemas.microsoft.com/office/drawing/2014/main" id="{6BB0A204-FD65-4CDD-BBE8-2DDECE94239D}"/>
              </a:ext>
            </a:extLst>
          </p:cNvPr>
          <p:cNvSpPr/>
          <p:nvPr/>
        </p:nvSpPr>
        <p:spPr>
          <a:xfrm>
            <a:off x="-1637166" y="1066800"/>
            <a:ext cx="6414434" cy="6552190"/>
          </a:xfrm>
          <a:prstGeom prst="roundRect">
            <a:avLst>
              <a:gd name="adj" fmla="val 31759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1" name="Прямоугольник: скругленные углы 28">
            <a:extLst>
              <a:ext uri="{FF2B5EF4-FFF2-40B4-BE49-F238E27FC236}">
                <a16:creationId xmlns:a16="http://schemas.microsoft.com/office/drawing/2014/main" id="{F8F43D08-C68B-4E62-8884-3394594ABFF6}"/>
              </a:ext>
            </a:extLst>
          </p:cNvPr>
          <p:cNvSpPr/>
          <p:nvPr/>
        </p:nvSpPr>
        <p:spPr>
          <a:xfrm>
            <a:off x="756537" y="3571026"/>
            <a:ext cx="1565994" cy="1599624"/>
          </a:xfrm>
          <a:prstGeom prst="roundRect">
            <a:avLst>
              <a:gd name="adj" fmla="val 35165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2" name="Прямоугольник: скругленные углы 28">
            <a:extLst>
              <a:ext uri="{FF2B5EF4-FFF2-40B4-BE49-F238E27FC236}">
                <a16:creationId xmlns:a16="http://schemas.microsoft.com/office/drawing/2014/main" id="{3B507A8A-B7A7-451B-A7BC-FC25CDD0027C}"/>
              </a:ext>
            </a:extLst>
          </p:cNvPr>
          <p:cNvSpPr/>
          <p:nvPr/>
        </p:nvSpPr>
        <p:spPr>
          <a:xfrm>
            <a:off x="980049" y="3799338"/>
            <a:ext cx="1118962" cy="1143002"/>
          </a:xfrm>
          <a:prstGeom prst="roundRect">
            <a:avLst>
              <a:gd name="adj" fmla="val 40913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18" name="Прямоугольник: скругленные углы 28">
            <a:extLst>
              <a:ext uri="{FF2B5EF4-FFF2-40B4-BE49-F238E27FC236}">
                <a16:creationId xmlns:a16="http://schemas.microsoft.com/office/drawing/2014/main" id="{915168B2-B1C1-40B4-B7A6-D751CF343C17}"/>
              </a:ext>
            </a:extLst>
          </p:cNvPr>
          <p:cNvSpPr/>
          <p:nvPr/>
        </p:nvSpPr>
        <p:spPr>
          <a:xfrm>
            <a:off x="402185" y="3195758"/>
            <a:ext cx="2289916" cy="2339094"/>
          </a:xfrm>
          <a:prstGeom prst="roundRect">
            <a:avLst>
              <a:gd name="adj" fmla="val 36261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sp>
        <p:nvSpPr>
          <p:cNvPr id="20" name="Прямоугольник: скругленные углы 28">
            <a:extLst>
              <a:ext uri="{FF2B5EF4-FFF2-40B4-BE49-F238E27FC236}">
                <a16:creationId xmlns:a16="http://schemas.microsoft.com/office/drawing/2014/main" id="{9C4C9CD8-585D-4040-A70D-74AE9825C79C}"/>
              </a:ext>
            </a:extLst>
          </p:cNvPr>
          <p:cNvSpPr/>
          <p:nvPr/>
        </p:nvSpPr>
        <p:spPr>
          <a:xfrm>
            <a:off x="-335685" y="2442042"/>
            <a:ext cx="3765656" cy="3846526"/>
          </a:xfrm>
          <a:prstGeom prst="roundRect">
            <a:avLst>
              <a:gd name="adj" fmla="val 31669"/>
            </a:avLst>
          </a:prstGeom>
          <a:solidFill>
            <a:srgbClr val="9000FF">
              <a:alpha val="5000"/>
            </a:srgbClr>
          </a:solidFill>
          <a:ln w="76200">
            <a:noFill/>
          </a:ln>
          <a:effectLst>
            <a:glow>
              <a:srgbClr val="90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00" dirty="0">
              <a:latin typeface="Montserrat SemiBold" panose="020B0604020202020204" charset="-52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65328B0-7402-4B90-8887-2EBE4F183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409" y="591842"/>
            <a:ext cx="966602" cy="535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2C02C1-5FF6-41DD-9EF9-D65EABF29132}"/>
              </a:ext>
            </a:extLst>
          </p:cNvPr>
          <p:cNvSpPr txBox="1"/>
          <p:nvPr/>
        </p:nvSpPr>
        <p:spPr>
          <a:xfrm>
            <a:off x="883920" y="1718767"/>
            <a:ext cx="7899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b="1" u="sng" spc="800" dirty="0">
                <a:gradFill flip="none" rotWithShape="1">
                  <a:gsLst>
                    <a:gs pos="21000">
                      <a:schemeClr val="accent1"/>
                    </a:gs>
                    <a:gs pos="79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сп</a:t>
            </a:r>
            <a:r>
              <a:rPr lang="ru-RU" sz="8800" b="1" spc="800" dirty="0">
                <a:gradFill flip="none" rotWithShape="1">
                  <a:gsLst>
                    <a:gs pos="21000">
                      <a:schemeClr val="accent1"/>
                    </a:gs>
                    <a:gs pos="79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асибо</a:t>
            </a:r>
            <a:endParaRPr lang="en-US" sz="8800" b="1" spc="800" dirty="0">
              <a:gradFill flip="none" rotWithShape="1">
                <a:gsLst>
                  <a:gs pos="21000">
                    <a:schemeClr val="accent1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184CBB-D99F-4BFF-BBB3-E0A6F0249B0D}"/>
              </a:ext>
            </a:extLst>
          </p:cNvPr>
          <p:cNvSpPr txBox="1"/>
          <p:nvPr/>
        </p:nvSpPr>
        <p:spPr>
          <a:xfrm>
            <a:off x="6388608" y="2054822"/>
            <a:ext cx="753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60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13127-BB82-4CF9-9132-B2A8FDDFABFD}"/>
              </a:ext>
            </a:extLst>
          </p:cNvPr>
          <p:cNvSpPr txBox="1"/>
          <p:nvPr/>
        </p:nvSpPr>
        <p:spPr>
          <a:xfrm>
            <a:off x="2111005" y="4066505"/>
            <a:ext cx="2517036" cy="555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Екатерина Акимова</a:t>
            </a:r>
            <a:br>
              <a:rPr lang="ru-RU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anrope" pitchFamily="2" charset="0"/>
                <a:ea typeface="Inter Medium" panose="02000503000000020004" pitchFamily="2" charset="0"/>
                <a:cs typeface="Arial" panose="020B0604020202020204" pitchFamily="34" charset="0"/>
              </a:rPr>
            </a:br>
            <a:r>
              <a:rPr lang="ru-RU" sz="900" dirty="0">
                <a:solidFill>
                  <a:schemeClr val="accent5">
                    <a:lumMod val="60000"/>
                    <a:lumOff val="40000"/>
                    <a:alpha val="35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Руководитель направления </a:t>
            </a:r>
            <a:r>
              <a:rPr lang="en-US" sz="900" dirty="0">
                <a:solidFill>
                  <a:schemeClr val="accent5">
                    <a:lumMod val="60000"/>
                    <a:lumOff val="40000"/>
                    <a:alpha val="35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FE </a:t>
            </a:r>
            <a:r>
              <a:rPr lang="ru-RU" sz="900" dirty="0">
                <a:solidFill>
                  <a:schemeClr val="accent5">
                    <a:lumMod val="60000"/>
                    <a:lumOff val="40000"/>
                    <a:alpha val="35000"/>
                  </a:schemeClr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разработки</a:t>
            </a:r>
            <a:endParaRPr lang="en-US" sz="1200" dirty="0">
              <a:solidFill>
                <a:schemeClr val="accent5">
                  <a:lumMod val="60000"/>
                  <a:lumOff val="40000"/>
                  <a:alpha val="35000"/>
                </a:schemeClr>
              </a:solidFill>
              <a:latin typeface="Manrope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076DC-8DD6-49B6-8DEF-82D84A689F14}"/>
              </a:ext>
            </a:extLst>
          </p:cNvPr>
          <p:cNvSpPr txBox="1"/>
          <p:nvPr/>
        </p:nvSpPr>
        <p:spPr>
          <a:xfrm>
            <a:off x="8828174" y="5813290"/>
            <a:ext cx="307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spc="800" dirty="0">
                <a:solidFill>
                  <a:schemeClr val="accent6"/>
                </a:soli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JS</a:t>
            </a:r>
            <a:r>
              <a:rPr lang="en-US" sz="3600" b="1" spc="800" dirty="0">
                <a:solidFill>
                  <a:schemeClr val="accent6"/>
                </a:soli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&amp;D</a:t>
            </a:r>
            <a:r>
              <a:rPr lang="en-US" sz="2800" b="1" spc="800" dirty="0">
                <a:solidFill>
                  <a:schemeClr val="accent6"/>
                </a:soli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  </a:t>
            </a:r>
            <a:r>
              <a:rPr lang="en-US" sz="3600" b="1" spc="800" dirty="0">
                <a:solidFill>
                  <a:schemeClr val="accent6"/>
                </a:soli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452EC-F554-48E3-B786-A5115346EFFD}"/>
              </a:ext>
            </a:extLst>
          </p:cNvPr>
          <p:cNvSpPr txBox="1"/>
          <p:nvPr/>
        </p:nvSpPr>
        <p:spPr>
          <a:xfrm rot="16200000">
            <a:off x="10522841" y="5474596"/>
            <a:ext cx="40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accent6"/>
                </a:solidFill>
                <a:latin typeface="Manrope" pitchFamily="2" charset="0"/>
                <a:ea typeface="Inter" panose="02000503000000020004" pitchFamily="2" charset="0"/>
                <a:cs typeface="Arial" panose="020B0604020202020204" pitchFamily="34" charset="0"/>
              </a:rPr>
              <a:t>❱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9F7A5D8-646D-4B76-BD46-51A424D1A7D5}"/>
              </a:ext>
            </a:extLst>
          </p:cNvPr>
          <p:cNvSpPr/>
          <p:nvPr/>
        </p:nvSpPr>
        <p:spPr>
          <a:xfrm>
            <a:off x="10520211" y="5917160"/>
            <a:ext cx="397809" cy="397809"/>
          </a:xfrm>
          <a:prstGeom prst="ellipse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9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82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29167E-6 1.85185E-6 L 0.48281 -0.01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-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2.70833E-6 -2.59259E-6 L 2.70833E-6 -0.935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2" grpId="0" animBg="1"/>
      <p:bldP spid="18" grpId="0" animBg="1"/>
      <p:bldP spid="20" grpId="0" animBg="1"/>
      <p:bldP spid="24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1F968970-B8C7-4273-938A-433E0DD99CF8}"/>
              </a:ext>
            </a:extLst>
          </p:cNvPr>
          <p:cNvSpPr/>
          <p:nvPr/>
        </p:nvSpPr>
        <p:spPr>
          <a:xfrm>
            <a:off x="11995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9000FF">
                  <a:alpha val="54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7A53D1-EA5F-4E49-82F5-B6ABAC89B976}"/>
              </a:ext>
            </a:extLst>
          </p:cNvPr>
          <p:cNvGrpSpPr/>
          <p:nvPr/>
        </p:nvGrpSpPr>
        <p:grpSpPr>
          <a:xfrm>
            <a:off x="686445" y="5536554"/>
            <a:ext cx="818207" cy="691608"/>
            <a:chOff x="482273" y="5511430"/>
            <a:chExt cx="1085429" cy="91748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710FE5-B384-4085-86BA-62C8F2004A3E}"/>
                </a:ext>
              </a:extLst>
            </p:cNvPr>
            <p:cNvSpPr/>
            <p:nvPr/>
          </p:nvSpPr>
          <p:spPr>
            <a:xfrm>
              <a:off x="482273" y="5511430"/>
              <a:ext cx="1085429" cy="917484"/>
            </a:xfrm>
            <a:prstGeom prst="roundRect">
              <a:avLst>
                <a:gd name="adj" fmla="val 2979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08000" bIns="108000" rtlCol="0" anchor="b">
              <a:noAutofit/>
            </a:bodyPr>
            <a:lstStyle/>
            <a:p>
              <a:pPr algn="ctr"/>
              <a:r>
                <a:rPr lang="en-US" sz="1050" dirty="0">
                  <a:latin typeface="Manrope SemiBold" pitchFamily="2" charset="0"/>
                </a:rPr>
                <a:t>CSS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20D247A-88ED-420C-A0AB-33A49A9B9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8987" y="5629640"/>
              <a:ext cx="252000" cy="25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512500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Где же этот </a:t>
            </a:r>
            <a:r>
              <a:rPr lang="en-US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DOM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?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C4C10A-EA01-4197-8B9C-D13D6C1C27A3}"/>
              </a:ext>
            </a:extLst>
          </p:cNvPr>
          <p:cNvSpPr/>
          <p:nvPr/>
        </p:nvSpPr>
        <p:spPr>
          <a:xfrm>
            <a:off x="5240242" y="613029"/>
            <a:ext cx="1756905" cy="1078627"/>
          </a:xfrm>
          <a:custGeom>
            <a:avLst/>
            <a:gdLst>
              <a:gd name="connsiteX0" fmla="*/ 0 w 1548778"/>
              <a:gd name="connsiteY0" fmla="*/ 181452 h 909669"/>
              <a:gd name="connsiteX1" fmla="*/ 181452 w 1548778"/>
              <a:gd name="connsiteY1" fmla="*/ 0 h 909669"/>
              <a:gd name="connsiteX2" fmla="*/ 1367326 w 1548778"/>
              <a:gd name="connsiteY2" fmla="*/ 0 h 909669"/>
              <a:gd name="connsiteX3" fmla="*/ 1548778 w 1548778"/>
              <a:gd name="connsiteY3" fmla="*/ 181452 h 909669"/>
              <a:gd name="connsiteX4" fmla="*/ 1548778 w 1548778"/>
              <a:gd name="connsiteY4" fmla="*/ 728217 h 909669"/>
              <a:gd name="connsiteX5" fmla="*/ 1367326 w 1548778"/>
              <a:gd name="connsiteY5" fmla="*/ 909669 h 909669"/>
              <a:gd name="connsiteX6" fmla="*/ 181452 w 1548778"/>
              <a:gd name="connsiteY6" fmla="*/ 909669 h 909669"/>
              <a:gd name="connsiteX7" fmla="*/ 0 w 1548778"/>
              <a:gd name="connsiteY7" fmla="*/ 728217 h 909669"/>
              <a:gd name="connsiteX8" fmla="*/ 0 w 1548778"/>
              <a:gd name="connsiteY8" fmla="*/ 181452 h 909669"/>
              <a:gd name="connsiteX0" fmla="*/ 0 w 1548778"/>
              <a:gd name="connsiteY0" fmla="*/ 192930 h 921147"/>
              <a:gd name="connsiteX1" fmla="*/ 181452 w 1548778"/>
              <a:gd name="connsiteY1" fmla="*/ 11478 h 921147"/>
              <a:gd name="connsiteX2" fmla="*/ 767382 w 1548778"/>
              <a:gd name="connsiteY2" fmla="*/ 0 h 921147"/>
              <a:gd name="connsiteX3" fmla="*/ 1367326 w 1548778"/>
              <a:gd name="connsiteY3" fmla="*/ 11478 h 921147"/>
              <a:gd name="connsiteX4" fmla="*/ 1548778 w 1548778"/>
              <a:gd name="connsiteY4" fmla="*/ 192930 h 921147"/>
              <a:gd name="connsiteX5" fmla="*/ 1548778 w 1548778"/>
              <a:gd name="connsiteY5" fmla="*/ 739695 h 921147"/>
              <a:gd name="connsiteX6" fmla="*/ 1367326 w 1548778"/>
              <a:gd name="connsiteY6" fmla="*/ 921147 h 921147"/>
              <a:gd name="connsiteX7" fmla="*/ 181452 w 1548778"/>
              <a:gd name="connsiteY7" fmla="*/ 921147 h 921147"/>
              <a:gd name="connsiteX8" fmla="*/ 0 w 1548778"/>
              <a:gd name="connsiteY8" fmla="*/ 739695 h 921147"/>
              <a:gd name="connsiteX9" fmla="*/ 0 w 1548778"/>
              <a:gd name="connsiteY9" fmla="*/ 192930 h 921147"/>
              <a:gd name="connsiteX0" fmla="*/ 0 w 1548778"/>
              <a:gd name="connsiteY0" fmla="*/ 416450 h 1144667"/>
              <a:gd name="connsiteX1" fmla="*/ 181452 w 1548778"/>
              <a:gd name="connsiteY1" fmla="*/ 234998 h 1144667"/>
              <a:gd name="connsiteX2" fmla="*/ 752142 w 1548778"/>
              <a:gd name="connsiteY2" fmla="*/ 0 h 1144667"/>
              <a:gd name="connsiteX3" fmla="*/ 1367326 w 1548778"/>
              <a:gd name="connsiteY3" fmla="*/ 234998 h 1144667"/>
              <a:gd name="connsiteX4" fmla="*/ 1548778 w 1548778"/>
              <a:gd name="connsiteY4" fmla="*/ 416450 h 1144667"/>
              <a:gd name="connsiteX5" fmla="*/ 1548778 w 1548778"/>
              <a:gd name="connsiteY5" fmla="*/ 963215 h 1144667"/>
              <a:gd name="connsiteX6" fmla="*/ 1367326 w 1548778"/>
              <a:gd name="connsiteY6" fmla="*/ 1144667 h 1144667"/>
              <a:gd name="connsiteX7" fmla="*/ 181452 w 1548778"/>
              <a:gd name="connsiteY7" fmla="*/ 1144667 h 1144667"/>
              <a:gd name="connsiteX8" fmla="*/ 0 w 1548778"/>
              <a:gd name="connsiteY8" fmla="*/ 963215 h 1144667"/>
              <a:gd name="connsiteX9" fmla="*/ 0 w 1548778"/>
              <a:gd name="connsiteY9" fmla="*/ 416450 h 1144667"/>
              <a:gd name="connsiteX0" fmla="*/ 0 w 1548778"/>
              <a:gd name="connsiteY0" fmla="*/ 350410 h 1078627"/>
              <a:gd name="connsiteX1" fmla="*/ 181452 w 1548778"/>
              <a:gd name="connsiteY1" fmla="*/ 168958 h 1078627"/>
              <a:gd name="connsiteX2" fmla="*/ 741982 w 1548778"/>
              <a:gd name="connsiteY2" fmla="*/ 0 h 1078627"/>
              <a:gd name="connsiteX3" fmla="*/ 1367326 w 1548778"/>
              <a:gd name="connsiteY3" fmla="*/ 168958 h 1078627"/>
              <a:gd name="connsiteX4" fmla="*/ 1548778 w 1548778"/>
              <a:gd name="connsiteY4" fmla="*/ 350410 h 1078627"/>
              <a:gd name="connsiteX5" fmla="*/ 1548778 w 1548778"/>
              <a:gd name="connsiteY5" fmla="*/ 897175 h 1078627"/>
              <a:gd name="connsiteX6" fmla="*/ 1367326 w 1548778"/>
              <a:gd name="connsiteY6" fmla="*/ 1078627 h 1078627"/>
              <a:gd name="connsiteX7" fmla="*/ 181452 w 1548778"/>
              <a:gd name="connsiteY7" fmla="*/ 1078627 h 1078627"/>
              <a:gd name="connsiteX8" fmla="*/ 0 w 1548778"/>
              <a:gd name="connsiteY8" fmla="*/ 897175 h 1078627"/>
              <a:gd name="connsiteX9" fmla="*/ 0 w 1548778"/>
              <a:gd name="connsiteY9" fmla="*/ 350410 h 10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8778" h="1078627">
                <a:moveTo>
                  <a:pt x="0" y="350410"/>
                </a:moveTo>
                <a:cubicBezTo>
                  <a:pt x="0" y="250197"/>
                  <a:pt x="81239" y="168958"/>
                  <a:pt x="181452" y="168958"/>
                </a:cubicBezTo>
                <a:lnTo>
                  <a:pt x="741982" y="0"/>
                </a:lnTo>
                <a:lnTo>
                  <a:pt x="1367326" y="168958"/>
                </a:lnTo>
                <a:cubicBezTo>
                  <a:pt x="1467539" y="168958"/>
                  <a:pt x="1548778" y="250197"/>
                  <a:pt x="1548778" y="350410"/>
                </a:cubicBezTo>
                <a:lnTo>
                  <a:pt x="1548778" y="897175"/>
                </a:lnTo>
                <a:cubicBezTo>
                  <a:pt x="1548778" y="997388"/>
                  <a:pt x="1467539" y="1078627"/>
                  <a:pt x="1367326" y="1078627"/>
                </a:cubicBezTo>
                <a:lnTo>
                  <a:pt x="181452" y="1078627"/>
                </a:lnTo>
                <a:cubicBezTo>
                  <a:pt x="81239" y="1078627"/>
                  <a:pt x="0" y="997388"/>
                  <a:pt x="0" y="897175"/>
                </a:cubicBezTo>
                <a:lnTo>
                  <a:pt x="0" y="3504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DOM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7CC7C6-DCF4-4F72-88C0-9F09F8CC71D6}"/>
              </a:ext>
            </a:extLst>
          </p:cNvPr>
          <p:cNvSpPr/>
          <p:nvPr/>
        </p:nvSpPr>
        <p:spPr>
          <a:xfrm>
            <a:off x="5240242" y="2322229"/>
            <a:ext cx="1756905" cy="917484"/>
          </a:xfrm>
          <a:prstGeom prst="roundRect">
            <a:avLst>
              <a:gd name="adj" fmla="val 20978"/>
            </a:avLst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DOM Tree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F1D92-4F82-40ED-841F-528D81423992}"/>
              </a:ext>
            </a:extLst>
          </p:cNvPr>
          <p:cNvSpPr/>
          <p:nvPr/>
        </p:nvSpPr>
        <p:spPr>
          <a:xfrm>
            <a:off x="5240242" y="3870286"/>
            <a:ext cx="1756906" cy="917484"/>
          </a:xfrm>
          <a:prstGeom prst="roundRect">
            <a:avLst>
              <a:gd name="adj" fmla="val 20978"/>
            </a:avLst>
          </a:prstGeom>
          <a:solidFill>
            <a:srgbClr val="355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Attachment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5E812C-51B4-43A9-A0C5-78FBF1CD5551}"/>
              </a:ext>
            </a:extLst>
          </p:cNvPr>
          <p:cNvSpPr/>
          <p:nvPr/>
        </p:nvSpPr>
        <p:spPr>
          <a:xfrm>
            <a:off x="5240242" y="5418344"/>
            <a:ext cx="1756905" cy="917484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Style DOM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F294B1-AAA9-4028-B1EF-9D399441ED1C}"/>
              </a:ext>
            </a:extLst>
          </p:cNvPr>
          <p:cNvSpPr/>
          <p:nvPr/>
        </p:nvSpPr>
        <p:spPr>
          <a:xfrm>
            <a:off x="3065158" y="5418344"/>
            <a:ext cx="1602059" cy="917484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Style Parser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305DD3-76DB-44C0-A288-C17691CF9D22}"/>
              </a:ext>
            </a:extLst>
          </p:cNvPr>
          <p:cNvSpPr/>
          <p:nvPr/>
        </p:nvSpPr>
        <p:spPr>
          <a:xfrm>
            <a:off x="1329282" y="5418344"/>
            <a:ext cx="1085429" cy="917484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  <a:effectLst>
            <a:outerShdw blurRad="4191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CSS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11C2327-7D74-4E4B-8D2F-EF39CC1FB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2694" y="980914"/>
            <a:ext cx="252000" cy="25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F145B0-377F-4A62-98F9-20B428762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2694" y="2541331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D062F1A-90E1-4DF1-A2BE-034876CA7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2694" y="4045198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90A7D8A-4F6D-47BE-8E69-C43BF7319B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40187" y="5536554"/>
            <a:ext cx="252000" cy="25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30E2A9-B7C3-49C3-A75E-367CE1D6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996" y="5536554"/>
            <a:ext cx="252000" cy="25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A1FD069-D476-4280-9553-417E101DC1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92694" y="5527873"/>
            <a:ext cx="252000" cy="2520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736693-EDEA-46CA-8303-92A7B38EB037}"/>
              </a:ext>
            </a:extLst>
          </p:cNvPr>
          <p:cNvSpPr/>
          <p:nvPr/>
        </p:nvSpPr>
        <p:spPr>
          <a:xfrm>
            <a:off x="3065157" y="2320544"/>
            <a:ext cx="1602059" cy="917484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HTML Parser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2E1CC4B-EAC4-48DB-B6A8-9AACAF207632}"/>
              </a:ext>
            </a:extLst>
          </p:cNvPr>
          <p:cNvSpPr/>
          <p:nvPr/>
        </p:nvSpPr>
        <p:spPr>
          <a:xfrm>
            <a:off x="1329281" y="2320544"/>
            <a:ext cx="1085429" cy="917484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HTML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D519BD-E960-4856-832E-9933F3B3825C}"/>
              </a:ext>
            </a:extLst>
          </p:cNvPr>
          <p:cNvSpPr/>
          <p:nvPr/>
        </p:nvSpPr>
        <p:spPr>
          <a:xfrm>
            <a:off x="7570173" y="3870286"/>
            <a:ext cx="1602059" cy="917484"/>
          </a:xfrm>
          <a:prstGeom prst="roundRect">
            <a:avLst>
              <a:gd name="adj" fmla="val 20978"/>
            </a:avLst>
          </a:prstGeom>
          <a:solidFill>
            <a:srgbClr val="355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Render tree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7163B1-C939-405E-BC0E-014319A48F96}"/>
              </a:ext>
            </a:extLst>
          </p:cNvPr>
          <p:cNvSpPr/>
          <p:nvPr/>
        </p:nvSpPr>
        <p:spPr>
          <a:xfrm>
            <a:off x="7570173" y="2322229"/>
            <a:ext cx="1602059" cy="917484"/>
          </a:xfrm>
          <a:prstGeom prst="roundRect">
            <a:avLst>
              <a:gd name="adj" fmla="val 20978"/>
            </a:avLst>
          </a:prstGeom>
          <a:solidFill>
            <a:srgbClr val="1A6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Layout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567AEA8-1258-44FF-8F78-CE8EEE707EA2}"/>
              </a:ext>
            </a:extLst>
          </p:cNvPr>
          <p:cNvSpPr/>
          <p:nvPr/>
        </p:nvSpPr>
        <p:spPr>
          <a:xfrm>
            <a:off x="9745257" y="3870286"/>
            <a:ext cx="1602059" cy="917484"/>
          </a:xfrm>
          <a:prstGeom prst="roundRect">
            <a:avLst>
              <a:gd name="adj" fmla="val 20978"/>
            </a:avLst>
          </a:prstGeom>
          <a:solidFill>
            <a:srgbClr val="355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Painting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D077E06-FAFA-475E-A8BD-F24643D6E5F1}"/>
              </a:ext>
            </a:extLst>
          </p:cNvPr>
          <p:cNvSpPr/>
          <p:nvPr/>
        </p:nvSpPr>
        <p:spPr>
          <a:xfrm>
            <a:off x="9745257" y="5418344"/>
            <a:ext cx="1602059" cy="917484"/>
          </a:xfrm>
          <a:prstGeom prst="roundRect">
            <a:avLst>
              <a:gd name="adj" fmla="val 2097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72000" bIns="108000" rtlCol="0" anchor="b">
            <a:no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Display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DFE4138-F1F8-4F69-AFE7-45E1A49D3D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40186" y="2495456"/>
            <a:ext cx="252000" cy="25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298ADA-8D2F-4646-9DFC-C61475BF12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5995" y="2495456"/>
            <a:ext cx="252000" cy="25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082B9A2-1673-4A15-9EC7-D99F4149A4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45202" y="4045198"/>
            <a:ext cx="252000" cy="25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C0CD1EE-76FB-48DA-8E59-9B2240B187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84286" y="5558642"/>
            <a:ext cx="324000" cy="324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82373-60AB-4E27-9C00-65C23E6A99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118695" y="1691656"/>
            <a:ext cx="0" cy="630573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F12AEB-E1CB-4686-9C7C-FCB136231B0F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118695" y="3239713"/>
            <a:ext cx="0" cy="630573"/>
          </a:xfrm>
          <a:prstGeom prst="straightConnector1">
            <a:avLst/>
          </a:prstGeom>
          <a:ln w="25400">
            <a:gradFill>
              <a:gsLst>
                <a:gs pos="100000">
                  <a:schemeClr val="accent3"/>
                </a:gs>
                <a:gs pos="0">
                  <a:srgbClr val="35586F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A41E10-5C66-4310-827E-24933BFF699F}"/>
              </a:ext>
            </a:extLst>
          </p:cNvPr>
          <p:cNvCxnSpPr>
            <a:cxnSpLocks/>
            <a:stCxn id="5" idx="1"/>
            <a:endCxn id="26" idx="3"/>
          </p:cNvCxnSpPr>
          <p:nvPr/>
        </p:nvCxnSpPr>
        <p:spPr>
          <a:xfrm flipH="1" flipV="1">
            <a:off x="4667216" y="2779286"/>
            <a:ext cx="573026" cy="1685"/>
          </a:xfrm>
          <a:prstGeom prst="straightConnector1">
            <a:avLst/>
          </a:prstGeom>
          <a:ln w="25400">
            <a:gradFill>
              <a:gsLst>
                <a:gs pos="100000">
                  <a:schemeClr val="accent5"/>
                </a:gs>
                <a:gs pos="0">
                  <a:schemeClr val="accent3"/>
                </a:gs>
              </a:gsLst>
              <a:lin ang="0" scaled="0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85C419-C3F8-4DCD-A5A0-F6F3DC4936B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>
            <a:off x="2414710" y="2779286"/>
            <a:ext cx="650447" cy="0"/>
          </a:xfrm>
          <a:prstGeom prst="straightConnector1">
            <a:avLst/>
          </a:prstGeom>
          <a:ln w="25400">
            <a:solidFill>
              <a:schemeClr val="accent5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9DA55B-BA11-44AD-9725-F5B48B591FC3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2414711" y="5877086"/>
            <a:ext cx="650447" cy="0"/>
          </a:xfrm>
          <a:prstGeom prst="straightConnector1">
            <a:avLst/>
          </a:prstGeom>
          <a:ln w="25400">
            <a:solidFill>
              <a:srgbClr val="35586F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7FB4CB-E852-423D-86A6-3C7AB9698FC6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>
            <a:off x="6997148" y="4329028"/>
            <a:ext cx="573025" cy="0"/>
          </a:xfrm>
          <a:prstGeom prst="straightConnector1">
            <a:avLst/>
          </a:prstGeom>
          <a:ln w="25400">
            <a:solidFill>
              <a:srgbClr val="35586F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8C3BF0-96E8-4B7D-ABAC-C28CEF25999F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>
            <a:off x="9172232" y="4329028"/>
            <a:ext cx="573025" cy="0"/>
          </a:xfrm>
          <a:prstGeom prst="straightConnector1">
            <a:avLst/>
          </a:prstGeom>
          <a:ln w="25400">
            <a:solidFill>
              <a:srgbClr val="35586F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0CE4B5-0BD3-4D63-83D4-B93429DE2CB0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8371203" y="3239713"/>
            <a:ext cx="0" cy="630573"/>
          </a:xfrm>
          <a:prstGeom prst="straightConnector1">
            <a:avLst/>
          </a:prstGeom>
          <a:ln w="25400">
            <a:solidFill>
              <a:srgbClr val="35586F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178024E-5440-4D20-BDFF-F17915AA5393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4667217" y="5877086"/>
            <a:ext cx="573025" cy="0"/>
          </a:xfrm>
          <a:prstGeom prst="straightConnector1">
            <a:avLst/>
          </a:prstGeom>
          <a:ln w="25400">
            <a:solidFill>
              <a:srgbClr val="35586F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A2CE376-DC92-4811-85D2-C8ED2DC3AAA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118695" y="4787770"/>
            <a:ext cx="0" cy="630574"/>
          </a:xfrm>
          <a:prstGeom prst="straightConnector1">
            <a:avLst/>
          </a:prstGeom>
          <a:ln w="25400">
            <a:gradFill>
              <a:gsLst>
                <a:gs pos="100000">
                  <a:srgbClr val="35586F"/>
                </a:gs>
                <a:gs pos="0">
                  <a:schemeClr val="accent5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623A056-8DDB-4C51-82BC-AD15F9C947A3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10546287" y="4787770"/>
            <a:ext cx="0" cy="630574"/>
          </a:xfrm>
          <a:prstGeom prst="straightConnector1">
            <a:avLst/>
          </a:prstGeom>
          <a:ln w="25400">
            <a:gradFill>
              <a:gsLst>
                <a:gs pos="100000">
                  <a:srgbClr val="35586F"/>
                </a:gs>
                <a:gs pos="0">
                  <a:srgbClr val="00B050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ADF64E16-F237-4794-B1CF-F6D772E6B29D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422823" y="4140332"/>
            <a:ext cx="246926" cy="61732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456BC735-EFC0-4293-8254-A9831711B6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5202" y="2543550"/>
            <a:ext cx="252000" cy="2520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7E844DC-4C11-40DE-916F-64648A6A3894}"/>
              </a:ext>
            </a:extLst>
          </p:cNvPr>
          <p:cNvSpPr/>
          <p:nvPr/>
        </p:nvSpPr>
        <p:spPr>
          <a:xfrm>
            <a:off x="6652280" y="661811"/>
            <a:ext cx="1956590" cy="357290"/>
          </a:xfrm>
          <a:prstGeom prst="roundRect">
            <a:avLst>
              <a:gd name="adj" fmla="val 20978"/>
            </a:avLst>
          </a:prstGeom>
          <a:solidFill>
            <a:schemeClr val="accent5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44000" bIns="72000" rtlCol="0" anchor="b">
            <a:spAutoFit/>
          </a:bodyPr>
          <a:lstStyle/>
          <a:p>
            <a:r>
              <a:rPr lang="en-US" sz="1100" dirty="0">
                <a:solidFill>
                  <a:schemeClr val="bg1">
                    <a:alpha val="30000"/>
                  </a:schemeClr>
                </a:solidFill>
                <a:latin typeface="Manrope SemiBold" pitchFamily="2" charset="0"/>
              </a:rPr>
              <a:t>Document Object Model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B5A6BC5-B825-4F49-B1D5-BE3E038FD132}"/>
              </a:ext>
            </a:extLst>
          </p:cNvPr>
          <p:cNvSpPr/>
          <p:nvPr/>
        </p:nvSpPr>
        <p:spPr>
          <a:xfrm rot="18900000">
            <a:off x="6677845" y="1247105"/>
            <a:ext cx="142933" cy="174564"/>
          </a:xfrm>
          <a:custGeom>
            <a:avLst/>
            <a:gdLst>
              <a:gd name="connsiteX0" fmla="*/ 0 w 194310"/>
              <a:gd name="connsiteY0" fmla="*/ 266700 h 266700"/>
              <a:gd name="connsiteX1" fmla="*/ 97155 w 194310"/>
              <a:gd name="connsiteY1" fmla="*/ 0 h 266700"/>
              <a:gd name="connsiteX2" fmla="*/ 194310 w 194310"/>
              <a:gd name="connsiteY2" fmla="*/ 266700 h 266700"/>
              <a:gd name="connsiteX3" fmla="*/ 0 w 194310"/>
              <a:gd name="connsiteY3" fmla="*/ 266700 h 266700"/>
              <a:gd name="connsiteX0" fmla="*/ 0 w 194310"/>
              <a:gd name="connsiteY0" fmla="*/ 266700 h 266700"/>
              <a:gd name="connsiteX1" fmla="*/ 97155 w 194310"/>
              <a:gd name="connsiteY1" fmla="*/ 0 h 266700"/>
              <a:gd name="connsiteX2" fmla="*/ 194310 w 194310"/>
              <a:gd name="connsiteY2" fmla="*/ 266700 h 266700"/>
              <a:gd name="connsiteX3" fmla="*/ 97155 w 194310"/>
              <a:gd name="connsiteY3" fmla="*/ 266700 h 266700"/>
              <a:gd name="connsiteX4" fmla="*/ 0 w 194310"/>
              <a:gd name="connsiteY4" fmla="*/ 266700 h 266700"/>
              <a:gd name="connsiteX0" fmla="*/ 0 w 194310"/>
              <a:gd name="connsiteY0" fmla="*/ 266700 h 266700"/>
              <a:gd name="connsiteX1" fmla="*/ 97155 w 194310"/>
              <a:gd name="connsiteY1" fmla="*/ 0 h 266700"/>
              <a:gd name="connsiteX2" fmla="*/ 194310 w 194310"/>
              <a:gd name="connsiteY2" fmla="*/ 266700 h 266700"/>
              <a:gd name="connsiteX3" fmla="*/ 104775 w 194310"/>
              <a:gd name="connsiteY3" fmla="*/ 220980 h 266700"/>
              <a:gd name="connsiteX4" fmla="*/ 0 w 194310"/>
              <a:gd name="connsiteY4" fmla="*/ 266700 h 266700"/>
              <a:gd name="connsiteX0" fmla="*/ 0 w 194310"/>
              <a:gd name="connsiteY0" fmla="*/ 266700 h 266700"/>
              <a:gd name="connsiteX1" fmla="*/ 97155 w 194310"/>
              <a:gd name="connsiteY1" fmla="*/ 0 h 266700"/>
              <a:gd name="connsiteX2" fmla="*/ 194310 w 194310"/>
              <a:gd name="connsiteY2" fmla="*/ 266700 h 266700"/>
              <a:gd name="connsiteX3" fmla="*/ 95802 w 194310"/>
              <a:gd name="connsiteY3" fmla="*/ 219540 h 266700"/>
              <a:gd name="connsiteX4" fmla="*/ 0 w 194310"/>
              <a:gd name="connsiteY4" fmla="*/ 266700 h 266700"/>
              <a:gd name="connsiteX0" fmla="*/ 0 w 194310"/>
              <a:gd name="connsiteY0" fmla="*/ 266700 h 266700"/>
              <a:gd name="connsiteX1" fmla="*/ 97155 w 194310"/>
              <a:gd name="connsiteY1" fmla="*/ 0 h 266700"/>
              <a:gd name="connsiteX2" fmla="*/ 194310 w 194310"/>
              <a:gd name="connsiteY2" fmla="*/ 266700 h 266700"/>
              <a:gd name="connsiteX3" fmla="*/ 100929 w 194310"/>
              <a:gd name="connsiteY3" fmla="*/ 225302 h 266700"/>
              <a:gd name="connsiteX4" fmla="*/ 0 w 194310"/>
              <a:gd name="connsiteY4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" h="266700">
                <a:moveTo>
                  <a:pt x="0" y="266700"/>
                </a:moveTo>
                <a:lnTo>
                  <a:pt x="97155" y="0"/>
                </a:lnTo>
                <a:lnTo>
                  <a:pt x="194310" y="266700"/>
                </a:lnTo>
                <a:lnTo>
                  <a:pt x="100929" y="225302"/>
                </a:lnTo>
                <a:lnTo>
                  <a:pt x="0" y="26670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accent2">
                <a:lumMod val="90000"/>
              </a:schemeClr>
            </a:solidFill>
            <a:round/>
          </a:ln>
          <a:effectLst>
            <a:outerShdw blurRad="76200" dist="63500" dir="8100000" algn="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15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4DAF4E60-2309-4902-860A-E986622FEA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4"/>
            <a:ext cx="8961120" cy="685980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B11997A-6547-48F7-B175-C2EADCC19DBD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30A6503-74B9-432B-9DD2-E9BD748B2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86272" y="0"/>
            <a:ext cx="6808552" cy="6352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2760692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HTML     &gt; </a:t>
            </a:r>
            <a:r>
              <a:rPr lang="en-US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DOM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D71E8-FC91-4E6A-8280-BE1F285A518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853441" y="721994"/>
            <a:ext cx="308684" cy="77172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E67B9DB-A517-4BF6-808A-CEE090C778D1}"/>
              </a:ext>
            </a:extLst>
          </p:cNvPr>
          <p:cNvSpPr/>
          <p:nvPr/>
        </p:nvSpPr>
        <p:spPr>
          <a:xfrm>
            <a:off x="7506474" y="1023332"/>
            <a:ext cx="1284074" cy="492255"/>
          </a:xfrm>
          <a:prstGeom prst="roundRect">
            <a:avLst>
              <a:gd name="adj" fmla="val 209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Document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489FC83-93CE-4979-AA63-B0169C11CB3E}"/>
              </a:ext>
            </a:extLst>
          </p:cNvPr>
          <p:cNvSpPr/>
          <p:nvPr/>
        </p:nvSpPr>
        <p:spPr>
          <a:xfrm>
            <a:off x="7647257" y="2225099"/>
            <a:ext cx="1002509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&lt;html&gt;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90D31E-8DBA-438F-8807-2AF195B9894A}"/>
              </a:ext>
            </a:extLst>
          </p:cNvPr>
          <p:cNvSpPr/>
          <p:nvPr/>
        </p:nvSpPr>
        <p:spPr>
          <a:xfrm>
            <a:off x="9250524" y="3426866"/>
            <a:ext cx="1036429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&lt;body&gt;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D143D69-F27F-4EDA-9CC9-52D34CBFF617}"/>
              </a:ext>
            </a:extLst>
          </p:cNvPr>
          <p:cNvSpPr/>
          <p:nvPr/>
        </p:nvSpPr>
        <p:spPr>
          <a:xfrm>
            <a:off x="6151100" y="3475200"/>
            <a:ext cx="961804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&lt;title&gt;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9C2D87F-1B84-4889-87AF-38DE5703C16C}"/>
              </a:ext>
            </a:extLst>
          </p:cNvPr>
          <p:cNvSpPr/>
          <p:nvPr/>
        </p:nvSpPr>
        <p:spPr>
          <a:xfrm>
            <a:off x="10558535" y="4628632"/>
            <a:ext cx="862770" cy="492255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&lt;div&gt;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E42EB0E-7BD2-446E-B453-63F0CB1EEED8}"/>
              </a:ext>
            </a:extLst>
          </p:cNvPr>
          <p:cNvSpPr/>
          <p:nvPr/>
        </p:nvSpPr>
        <p:spPr>
          <a:xfrm>
            <a:off x="7882115" y="5830399"/>
            <a:ext cx="1535301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&lt;Demo Text&gt;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07BF725-6D79-4EB7-8C72-F0D5FEB1EA3F}"/>
              </a:ext>
            </a:extLst>
          </p:cNvPr>
          <p:cNvSpPr/>
          <p:nvPr/>
        </p:nvSpPr>
        <p:spPr>
          <a:xfrm>
            <a:off x="8288980" y="4628633"/>
            <a:ext cx="721572" cy="492255"/>
          </a:xfrm>
          <a:prstGeom prst="roundRect">
            <a:avLst>
              <a:gd name="adj" fmla="val 209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&lt;p&gt;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41BDAF9-D206-418D-8235-0904971BD682}"/>
              </a:ext>
            </a:extLst>
          </p:cNvPr>
          <p:cNvSpPr/>
          <p:nvPr/>
        </p:nvSpPr>
        <p:spPr>
          <a:xfrm>
            <a:off x="10534574" y="5830400"/>
            <a:ext cx="910692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image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BB3CAB3-28A7-4058-ACA3-C828FBAF8896}"/>
              </a:ext>
            </a:extLst>
          </p:cNvPr>
          <p:cNvSpPr/>
          <p:nvPr/>
        </p:nvSpPr>
        <p:spPr>
          <a:xfrm>
            <a:off x="6168098" y="4628632"/>
            <a:ext cx="927807" cy="492255"/>
          </a:xfrm>
          <a:prstGeom prst="roundRect">
            <a:avLst>
              <a:gd name="adj" fmla="val 2097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pPr algn="ctr"/>
            <a:r>
              <a:rPr lang="en-US" sz="1400" dirty="0">
                <a:latin typeface="Manrope SemiBold" pitchFamily="2" charset="0"/>
              </a:rPr>
              <a:t>“Title”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CAF5C-B840-45E8-ABAB-A2832AC0CEA4}"/>
              </a:ext>
            </a:extLst>
          </p:cNvPr>
          <p:cNvSpPr/>
          <p:nvPr/>
        </p:nvSpPr>
        <p:spPr>
          <a:xfrm>
            <a:off x="8198505" y="4802310"/>
            <a:ext cx="180000" cy="18000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chemeClr val="accent1"/>
              </a:gs>
            </a:gsLst>
            <a:lin ang="5400000" scaled="1"/>
          </a:gra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6160917-1E80-46A0-AD7F-F78FB79D43FB}"/>
              </a:ext>
            </a:extLst>
          </p:cNvPr>
          <p:cNvSpPr/>
          <p:nvPr/>
        </p:nvSpPr>
        <p:spPr>
          <a:xfrm>
            <a:off x="10463368" y="4784759"/>
            <a:ext cx="180000" cy="18000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chemeClr val="accent1"/>
              </a:gs>
            </a:gsLst>
            <a:lin ang="5400000" scaled="1"/>
          </a:gra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BA44EB-B95C-4D9F-8E27-93CA3327922E}"/>
              </a:ext>
            </a:extLst>
          </p:cNvPr>
          <p:cNvSpPr/>
          <p:nvPr/>
        </p:nvSpPr>
        <p:spPr>
          <a:xfrm>
            <a:off x="7413651" y="1179459"/>
            <a:ext cx="180000" cy="18000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chemeClr val="accent1"/>
              </a:gs>
            </a:gsLst>
            <a:lin ang="5400000" scaled="1"/>
          </a:gra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6EE3B9-9F89-4E7A-AF4C-03F69E915F69}"/>
              </a:ext>
            </a:extLst>
          </p:cNvPr>
          <p:cNvSpPr/>
          <p:nvPr/>
        </p:nvSpPr>
        <p:spPr>
          <a:xfrm>
            <a:off x="10195166" y="1442237"/>
            <a:ext cx="1398770" cy="492255"/>
          </a:xfrm>
          <a:prstGeom prst="roundRect">
            <a:avLst>
              <a:gd name="adj" fmla="val 20978"/>
            </a:avLst>
          </a:prstGeom>
          <a:solidFill>
            <a:schemeClr val="accent5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08000" rIns="144000" bIns="108000" rtlCol="0" anchor="b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Manrope SemiBold" pitchFamily="2" charset="0"/>
              </a:rPr>
              <a:t>Node /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latin typeface="Manrope SemiBold" pitchFamily="2" charset="0"/>
              </a:rPr>
              <a:t>Узел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Manrope SemiBold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966E153-B5E0-4B79-BD5E-B8A6CF87B878}"/>
              </a:ext>
            </a:extLst>
          </p:cNvPr>
          <p:cNvSpPr/>
          <p:nvPr/>
        </p:nvSpPr>
        <p:spPr>
          <a:xfrm>
            <a:off x="10106953" y="1612394"/>
            <a:ext cx="180000" cy="18000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chemeClr val="accent1"/>
              </a:gs>
            </a:gsLst>
            <a:lin ang="5400000" scaled="1"/>
          </a:gra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88A6B7-3EC7-4D7B-BE4E-5957BAAF75E8}"/>
              </a:ext>
            </a:extLst>
          </p:cNvPr>
          <p:cNvSpPr/>
          <p:nvPr/>
        </p:nvSpPr>
        <p:spPr>
          <a:xfrm>
            <a:off x="8158480" y="391686"/>
            <a:ext cx="2575669" cy="1045953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2575560 w 2575669"/>
              <a:gd name="connsiteY0" fmla="*/ 1045953 h 1045953"/>
              <a:gd name="connsiteX1" fmla="*/ 0 w 2575669"/>
              <a:gd name="connsiteY1" fmla="*/ 626853 h 104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5669" h="1045953">
                <a:moveTo>
                  <a:pt x="2575560" y="1045953"/>
                </a:moveTo>
                <a:cubicBezTo>
                  <a:pt x="2594187" y="-149540"/>
                  <a:pt x="233849" y="-362562"/>
                  <a:pt x="0" y="626853"/>
                </a:cubicBezTo>
              </a:path>
            </a:pathLst>
          </a:cu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55C207A-8C10-4F0D-9787-FD98866C1383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flipV="1">
            <a:off x="6632002" y="3967455"/>
            <a:ext cx="0" cy="661177"/>
          </a:xfrm>
          <a:prstGeom prst="straightConnector1">
            <a:avLst/>
          </a:prstGeom>
          <a:ln w="25400">
            <a:solidFill>
              <a:schemeClr val="accent6"/>
            </a:soli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3A57EC-049D-4CBA-86CB-AE25963AE497}"/>
              </a:ext>
            </a:extLst>
          </p:cNvPr>
          <p:cNvCxnSpPr>
            <a:cxnSpLocks/>
            <a:stCxn id="50" idx="0"/>
            <a:endCxn id="52" idx="2"/>
          </p:cNvCxnSpPr>
          <p:nvPr/>
        </p:nvCxnSpPr>
        <p:spPr>
          <a:xfrm flipV="1">
            <a:off x="8649766" y="5120888"/>
            <a:ext cx="0" cy="709511"/>
          </a:xfrm>
          <a:prstGeom prst="straightConnector1">
            <a:avLst/>
          </a:prstGeom>
          <a:ln w="254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5E1647-C13A-4792-B893-46C55BD94E8E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flipV="1">
            <a:off x="10989920" y="5120887"/>
            <a:ext cx="0" cy="709513"/>
          </a:xfrm>
          <a:prstGeom prst="straightConnector1">
            <a:avLst/>
          </a:prstGeom>
          <a:ln w="254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53A8907-E57B-4238-99E0-60D61C472202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H="1" flipV="1">
            <a:off x="8148511" y="1515587"/>
            <a:ext cx="1" cy="709512"/>
          </a:xfrm>
          <a:prstGeom prst="straightConnector1">
            <a:avLst/>
          </a:prstGeom>
          <a:ln w="254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37BD5AD-C324-45F6-BD25-896893E5A090}"/>
              </a:ext>
            </a:extLst>
          </p:cNvPr>
          <p:cNvSpPr/>
          <p:nvPr/>
        </p:nvSpPr>
        <p:spPr>
          <a:xfrm>
            <a:off x="6632003" y="2462784"/>
            <a:ext cx="1015254" cy="1012415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3148584 w 3148584"/>
              <a:gd name="connsiteY0" fmla="*/ 1803801 h 1803801"/>
              <a:gd name="connsiteX1" fmla="*/ 0 w 3148584"/>
              <a:gd name="connsiteY1" fmla="*/ 287421 h 1803801"/>
              <a:gd name="connsiteX0" fmla="*/ 3148584 w 3148584"/>
              <a:gd name="connsiteY0" fmla="*/ 1748089 h 1748089"/>
              <a:gd name="connsiteX1" fmla="*/ 0 w 3148584"/>
              <a:gd name="connsiteY1" fmla="*/ 231709 h 1748089"/>
              <a:gd name="connsiteX0" fmla="*/ 1008888 w 1008888"/>
              <a:gd name="connsiteY0" fmla="*/ 4575 h 902211"/>
              <a:gd name="connsiteX1" fmla="*/ 0 w 1008888"/>
              <a:gd name="connsiteY1" fmla="*/ 902211 h 902211"/>
              <a:gd name="connsiteX0" fmla="*/ 1008888 w 1008888"/>
              <a:gd name="connsiteY0" fmla="*/ 472 h 898108"/>
              <a:gd name="connsiteX1" fmla="*/ 0 w 1008888"/>
              <a:gd name="connsiteY1" fmla="*/ 898108 h 89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888" h="898108">
                <a:moveTo>
                  <a:pt x="1008888" y="472"/>
                </a:moveTo>
                <a:cubicBezTo>
                  <a:pt x="503259" y="-6301"/>
                  <a:pt x="2201" y="48901"/>
                  <a:pt x="0" y="898108"/>
                </a:cubicBezTo>
              </a:path>
            </a:pathLst>
          </a:custGeom>
          <a:ln w="25400">
            <a:solidFill>
              <a:schemeClr val="accent6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58B7D2-5B12-4969-9742-CCC44D768DAE}"/>
              </a:ext>
            </a:extLst>
          </p:cNvPr>
          <p:cNvSpPr/>
          <p:nvPr/>
        </p:nvSpPr>
        <p:spPr>
          <a:xfrm flipH="1">
            <a:off x="8649764" y="2462784"/>
            <a:ext cx="1135097" cy="964081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3148584 w 3148584"/>
              <a:gd name="connsiteY0" fmla="*/ 1803801 h 1803801"/>
              <a:gd name="connsiteX1" fmla="*/ 0 w 3148584"/>
              <a:gd name="connsiteY1" fmla="*/ 287421 h 1803801"/>
              <a:gd name="connsiteX0" fmla="*/ 3148584 w 3148584"/>
              <a:gd name="connsiteY0" fmla="*/ 1748089 h 1748089"/>
              <a:gd name="connsiteX1" fmla="*/ 0 w 3148584"/>
              <a:gd name="connsiteY1" fmla="*/ 231709 h 1748089"/>
              <a:gd name="connsiteX0" fmla="*/ 1008888 w 1008888"/>
              <a:gd name="connsiteY0" fmla="*/ 4575 h 902211"/>
              <a:gd name="connsiteX1" fmla="*/ 0 w 1008888"/>
              <a:gd name="connsiteY1" fmla="*/ 902211 h 902211"/>
              <a:gd name="connsiteX0" fmla="*/ 1008888 w 1008888"/>
              <a:gd name="connsiteY0" fmla="*/ 472 h 898108"/>
              <a:gd name="connsiteX1" fmla="*/ 0 w 1008888"/>
              <a:gd name="connsiteY1" fmla="*/ 898108 h 89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888" h="898108">
                <a:moveTo>
                  <a:pt x="1008888" y="472"/>
                </a:moveTo>
                <a:cubicBezTo>
                  <a:pt x="503259" y="-6301"/>
                  <a:pt x="2201" y="48901"/>
                  <a:pt x="0" y="898108"/>
                </a:cubicBezTo>
              </a:path>
            </a:pathLst>
          </a:custGeom>
          <a:ln w="25400">
            <a:solidFill>
              <a:schemeClr val="accent6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0E4AF21-E8C3-492A-A831-3951DE692535}"/>
              </a:ext>
            </a:extLst>
          </p:cNvPr>
          <p:cNvSpPr/>
          <p:nvPr/>
        </p:nvSpPr>
        <p:spPr>
          <a:xfrm flipH="1">
            <a:off x="10268338" y="3675888"/>
            <a:ext cx="721573" cy="952744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3148584 w 3148584"/>
              <a:gd name="connsiteY0" fmla="*/ 1803801 h 1803801"/>
              <a:gd name="connsiteX1" fmla="*/ 0 w 3148584"/>
              <a:gd name="connsiteY1" fmla="*/ 287421 h 1803801"/>
              <a:gd name="connsiteX0" fmla="*/ 3148584 w 3148584"/>
              <a:gd name="connsiteY0" fmla="*/ 1748089 h 1748089"/>
              <a:gd name="connsiteX1" fmla="*/ 0 w 3148584"/>
              <a:gd name="connsiteY1" fmla="*/ 231709 h 1748089"/>
              <a:gd name="connsiteX0" fmla="*/ 1008888 w 1008888"/>
              <a:gd name="connsiteY0" fmla="*/ 4575 h 902211"/>
              <a:gd name="connsiteX1" fmla="*/ 0 w 1008888"/>
              <a:gd name="connsiteY1" fmla="*/ 902211 h 902211"/>
              <a:gd name="connsiteX0" fmla="*/ 1008888 w 1008888"/>
              <a:gd name="connsiteY0" fmla="*/ 472 h 898108"/>
              <a:gd name="connsiteX1" fmla="*/ 0 w 1008888"/>
              <a:gd name="connsiteY1" fmla="*/ 898108 h 89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888" h="898108">
                <a:moveTo>
                  <a:pt x="1008888" y="472"/>
                </a:moveTo>
                <a:cubicBezTo>
                  <a:pt x="503259" y="-6301"/>
                  <a:pt x="2201" y="48901"/>
                  <a:pt x="0" y="898108"/>
                </a:cubicBezTo>
              </a:path>
            </a:pathLst>
          </a:custGeom>
          <a:ln w="254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AF08115-C994-4DE0-98CC-59931C907647}"/>
              </a:ext>
            </a:extLst>
          </p:cNvPr>
          <p:cNvSpPr/>
          <p:nvPr/>
        </p:nvSpPr>
        <p:spPr>
          <a:xfrm>
            <a:off x="8643888" y="3675888"/>
            <a:ext cx="606635" cy="952744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3148584 w 3148584"/>
              <a:gd name="connsiteY0" fmla="*/ 1803801 h 1803801"/>
              <a:gd name="connsiteX1" fmla="*/ 0 w 3148584"/>
              <a:gd name="connsiteY1" fmla="*/ 287421 h 1803801"/>
              <a:gd name="connsiteX0" fmla="*/ 3148584 w 3148584"/>
              <a:gd name="connsiteY0" fmla="*/ 1748089 h 1748089"/>
              <a:gd name="connsiteX1" fmla="*/ 0 w 3148584"/>
              <a:gd name="connsiteY1" fmla="*/ 231709 h 1748089"/>
              <a:gd name="connsiteX0" fmla="*/ 1008888 w 1008888"/>
              <a:gd name="connsiteY0" fmla="*/ 4575 h 902211"/>
              <a:gd name="connsiteX1" fmla="*/ 0 w 1008888"/>
              <a:gd name="connsiteY1" fmla="*/ 902211 h 902211"/>
              <a:gd name="connsiteX0" fmla="*/ 1008888 w 1008888"/>
              <a:gd name="connsiteY0" fmla="*/ 472 h 898108"/>
              <a:gd name="connsiteX1" fmla="*/ 0 w 1008888"/>
              <a:gd name="connsiteY1" fmla="*/ 898108 h 89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888" h="898108">
                <a:moveTo>
                  <a:pt x="1008888" y="472"/>
                </a:moveTo>
                <a:cubicBezTo>
                  <a:pt x="503259" y="-6301"/>
                  <a:pt x="2201" y="48901"/>
                  <a:pt x="0" y="898108"/>
                </a:cubicBezTo>
              </a:path>
            </a:pathLst>
          </a:custGeom>
          <a:ln w="254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headEnd type="arrow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69FC76-0B4F-49D0-8378-11CBBAD0B06F}"/>
              </a:ext>
            </a:extLst>
          </p:cNvPr>
          <p:cNvSpPr/>
          <p:nvPr/>
        </p:nvSpPr>
        <p:spPr>
          <a:xfrm flipV="1">
            <a:off x="9015719" y="1934491"/>
            <a:ext cx="1924332" cy="2957819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2575560 w 2575669"/>
              <a:gd name="connsiteY0" fmla="*/ 1045953 h 1045953"/>
              <a:gd name="connsiteX1" fmla="*/ 0 w 2575669"/>
              <a:gd name="connsiteY1" fmla="*/ 626853 h 1045953"/>
              <a:gd name="connsiteX0" fmla="*/ 1727200 w 1727370"/>
              <a:gd name="connsiteY0" fmla="*/ 1506895 h 1506895"/>
              <a:gd name="connsiteX1" fmla="*/ 0 w 1727370"/>
              <a:gd name="connsiteY1" fmla="*/ 429668 h 1506895"/>
              <a:gd name="connsiteX0" fmla="*/ 1727200 w 1727913"/>
              <a:gd name="connsiteY0" fmla="*/ 1077227 h 1077227"/>
              <a:gd name="connsiteX1" fmla="*/ 0 w 1727913"/>
              <a:gd name="connsiteY1" fmla="*/ 0 h 1077227"/>
              <a:gd name="connsiteX0" fmla="*/ 1931387 w 1931847"/>
              <a:gd name="connsiteY0" fmla="*/ 1340113 h 1340113"/>
              <a:gd name="connsiteX1" fmla="*/ 0 w 1931847"/>
              <a:gd name="connsiteY1" fmla="*/ 0 h 1340113"/>
              <a:gd name="connsiteX0" fmla="*/ 1931387 w 1933869"/>
              <a:gd name="connsiteY0" fmla="*/ 1340113 h 1340113"/>
              <a:gd name="connsiteX1" fmla="*/ 0 w 1933869"/>
              <a:gd name="connsiteY1" fmla="*/ 0 h 1340113"/>
              <a:gd name="connsiteX0" fmla="*/ 1904754 w 1907344"/>
              <a:gd name="connsiteY0" fmla="*/ 1344221 h 1344221"/>
              <a:gd name="connsiteX1" fmla="*/ 0 w 1907344"/>
              <a:gd name="connsiteY1" fmla="*/ 0 h 1344221"/>
              <a:gd name="connsiteX0" fmla="*/ 1904754 w 1906615"/>
              <a:gd name="connsiteY0" fmla="*/ 1344221 h 1344221"/>
              <a:gd name="connsiteX1" fmla="*/ 0 w 1906615"/>
              <a:gd name="connsiteY1" fmla="*/ 0 h 1344221"/>
              <a:gd name="connsiteX0" fmla="*/ 1922509 w 1924332"/>
              <a:gd name="connsiteY0" fmla="*/ 1344221 h 1344221"/>
              <a:gd name="connsiteX1" fmla="*/ 0 w 1924332"/>
              <a:gd name="connsiteY1" fmla="*/ 0 h 13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4332" h="1344221">
                <a:moveTo>
                  <a:pt x="1922509" y="1344221"/>
                </a:moveTo>
                <a:cubicBezTo>
                  <a:pt x="1967769" y="230880"/>
                  <a:pt x="1166005" y="515"/>
                  <a:pt x="0" y="0"/>
                </a:cubicBezTo>
              </a:path>
            </a:pathLst>
          </a:cu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6935168-B881-46C5-A5B3-0E9575FEFD8A}"/>
              </a:ext>
            </a:extLst>
          </p:cNvPr>
          <p:cNvSpPr/>
          <p:nvPr/>
        </p:nvSpPr>
        <p:spPr>
          <a:xfrm flipV="1">
            <a:off x="11080011" y="1939089"/>
            <a:ext cx="454287" cy="2666708"/>
          </a:xfrm>
          <a:custGeom>
            <a:avLst/>
            <a:gdLst>
              <a:gd name="connsiteX0" fmla="*/ 2164080 w 2164080"/>
              <a:gd name="connsiteY0" fmla="*/ 665504 h 665504"/>
              <a:gd name="connsiteX1" fmla="*/ 1087120 w 2164080"/>
              <a:gd name="connsiteY1" fmla="*/ 15264 h 665504"/>
              <a:gd name="connsiteX2" fmla="*/ 0 w 2164080"/>
              <a:gd name="connsiteY2" fmla="*/ 269264 h 665504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703087 h 703087"/>
              <a:gd name="connsiteX1" fmla="*/ 1087120 w 2077720"/>
              <a:gd name="connsiteY1" fmla="*/ 17287 h 703087"/>
              <a:gd name="connsiteX2" fmla="*/ 0 w 2077720"/>
              <a:gd name="connsiteY2" fmla="*/ 271287 h 703087"/>
              <a:gd name="connsiteX0" fmla="*/ 2077720 w 2077720"/>
              <a:gd name="connsiteY0" fmla="*/ 431800 h 431800"/>
              <a:gd name="connsiteX1" fmla="*/ 0 w 2077720"/>
              <a:gd name="connsiteY1" fmla="*/ 0 h 431800"/>
              <a:gd name="connsiteX0" fmla="*/ 2077720 w 2077720"/>
              <a:gd name="connsiteY0" fmla="*/ 680833 h 680833"/>
              <a:gd name="connsiteX1" fmla="*/ 0 w 2077720"/>
              <a:gd name="connsiteY1" fmla="*/ 249033 h 680833"/>
              <a:gd name="connsiteX0" fmla="*/ 2575560 w 2575560"/>
              <a:gd name="connsiteY0" fmla="*/ 670236 h 670236"/>
              <a:gd name="connsiteX1" fmla="*/ 0 w 2575560"/>
              <a:gd name="connsiteY1" fmla="*/ 251136 h 670236"/>
              <a:gd name="connsiteX0" fmla="*/ 2575560 w 2575560"/>
              <a:gd name="connsiteY0" fmla="*/ 826003 h 826003"/>
              <a:gd name="connsiteX1" fmla="*/ 0 w 2575560"/>
              <a:gd name="connsiteY1" fmla="*/ 406903 h 826003"/>
              <a:gd name="connsiteX0" fmla="*/ 2575560 w 2575560"/>
              <a:gd name="connsiteY0" fmla="*/ 934197 h 934197"/>
              <a:gd name="connsiteX1" fmla="*/ 0 w 2575560"/>
              <a:gd name="connsiteY1" fmla="*/ 515097 h 934197"/>
              <a:gd name="connsiteX0" fmla="*/ 2575560 w 2575560"/>
              <a:gd name="connsiteY0" fmla="*/ 901750 h 901750"/>
              <a:gd name="connsiteX1" fmla="*/ 0 w 2575560"/>
              <a:gd name="connsiteY1" fmla="*/ 482650 h 901750"/>
              <a:gd name="connsiteX0" fmla="*/ 2575560 w 2575669"/>
              <a:gd name="connsiteY0" fmla="*/ 1045953 h 1045953"/>
              <a:gd name="connsiteX1" fmla="*/ 0 w 2575669"/>
              <a:gd name="connsiteY1" fmla="*/ 626853 h 1045953"/>
              <a:gd name="connsiteX0" fmla="*/ 1727200 w 1727370"/>
              <a:gd name="connsiteY0" fmla="*/ 1506895 h 1506895"/>
              <a:gd name="connsiteX1" fmla="*/ 0 w 1727370"/>
              <a:gd name="connsiteY1" fmla="*/ 429668 h 1506895"/>
              <a:gd name="connsiteX0" fmla="*/ 1727200 w 1727913"/>
              <a:gd name="connsiteY0" fmla="*/ 1077227 h 1077227"/>
              <a:gd name="connsiteX1" fmla="*/ 0 w 1727913"/>
              <a:gd name="connsiteY1" fmla="*/ 0 h 1077227"/>
              <a:gd name="connsiteX0" fmla="*/ 1931387 w 1931847"/>
              <a:gd name="connsiteY0" fmla="*/ 1340113 h 1340113"/>
              <a:gd name="connsiteX1" fmla="*/ 0 w 1931847"/>
              <a:gd name="connsiteY1" fmla="*/ 0 h 1340113"/>
              <a:gd name="connsiteX0" fmla="*/ 1931387 w 1933869"/>
              <a:gd name="connsiteY0" fmla="*/ 1340113 h 1340113"/>
              <a:gd name="connsiteX1" fmla="*/ 0 w 1933869"/>
              <a:gd name="connsiteY1" fmla="*/ 0 h 1340113"/>
              <a:gd name="connsiteX0" fmla="*/ 1904754 w 1907344"/>
              <a:gd name="connsiteY0" fmla="*/ 1344221 h 1344221"/>
              <a:gd name="connsiteX1" fmla="*/ 0 w 1907344"/>
              <a:gd name="connsiteY1" fmla="*/ 0 h 1344221"/>
              <a:gd name="connsiteX0" fmla="*/ 1904754 w 1906615"/>
              <a:gd name="connsiteY0" fmla="*/ 1344221 h 1344221"/>
              <a:gd name="connsiteX1" fmla="*/ 0 w 1906615"/>
              <a:gd name="connsiteY1" fmla="*/ 0 h 1344221"/>
              <a:gd name="connsiteX0" fmla="*/ 1922509 w 1924332"/>
              <a:gd name="connsiteY0" fmla="*/ 1344221 h 1344221"/>
              <a:gd name="connsiteX1" fmla="*/ 0 w 1924332"/>
              <a:gd name="connsiteY1" fmla="*/ 0 h 1344221"/>
              <a:gd name="connsiteX0" fmla="*/ 1 w 716325"/>
              <a:gd name="connsiteY0" fmla="*/ 1230457 h 1230457"/>
              <a:gd name="connsiteX1" fmla="*/ 246856 w 716325"/>
              <a:gd name="connsiteY1" fmla="*/ 0 h 1230457"/>
              <a:gd name="connsiteX0" fmla="*/ 1 w 697349"/>
              <a:gd name="connsiteY0" fmla="*/ 1230457 h 1230457"/>
              <a:gd name="connsiteX1" fmla="*/ 246856 w 697349"/>
              <a:gd name="connsiteY1" fmla="*/ 0 h 1230457"/>
              <a:gd name="connsiteX0" fmla="*/ 42931 w 678886"/>
              <a:gd name="connsiteY0" fmla="*/ 1230457 h 1230457"/>
              <a:gd name="connsiteX1" fmla="*/ 289786 w 678886"/>
              <a:gd name="connsiteY1" fmla="*/ 0 h 1230457"/>
              <a:gd name="connsiteX0" fmla="*/ 43612 w 655540"/>
              <a:gd name="connsiteY0" fmla="*/ 1213809 h 1213809"/>
              <a:gd name="connsiteX1" fmla="*/ 261734 w 655540"/>
              <a:gd name="connsiteY1" fmla="*/ 0 h 1213809"/>
              <a:gd name="connsiteX0" fmla="*/ 28489 w 1070634"/>
              <a:gd name="connsiteY0" fmla="*/ 1213809 h 1213809"/>
              <a:gd name="connsiteX1" fmla="*/ 246611 w 1070634"/>
              <a:gd name="connsiteY1" fmla="*/ 0 h 121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0634" h="1213809">
                <a:moveTo>
                  <a:pt x="28489" y="1213809"/>
                </a:moveTo>
                <a:cubicBezTo>
                  <a:pt x="-299784" y="697034"/>
                  <a:pt x="2360815" y="499965"/>
                  <a:pt x="246611" y="0"/>
                </a:cubicBezTo>
              </a:path>
            </a:pathLst>
          </a:cu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B299803-78B2-416A-A222-8A1D8BF22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1110"/>
              </p:ext>
            </p:extLst>
          </p:nvPr>
        </p:nvGraphicFramePr>
        <p:xfrm>
          <a:off x="478542" y="2021983"/>
          <a:ext cx="4998265" cy="3302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658">
                  <a:extLst>
                    <a:ext uri="{9D8B030D-6E8A-4147-A177-3AD203B41FA5}">
                      <a16:colId xmlns:a16="http://schemas.microsoft.com/office/drawing/2014/main" val="3170805554"/>
                    </a:ext>
                  </a:extLst>
                </a:gridCol>
                <a:gridCol w="3241607">
                  <a:extLst>
                    <a:ext uri="{9D8B030D-6E8A-4147-A177-3AD203B41FA5}">
                      <a16:colId xmlns:a16="http://schemas.microsoft.com/office/drawing/2014/main" val="3957495510"/>
                    </a:ext>
                  </a:extLst>
                </a:gridCol>
              </a:tblGrid>
              <a:tr h="1100673">
                <a:tc>
                  <a:txBody>
                    <a:bodyPr/>
                    <a:lstStyle/>
                    <a:p>
                      <a:pPr algn="l"/>
                      <a:r>
                        <a:rPr lang="ru-RU" sz="1600" b="0" kern="1200" spc="5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document</a:t>
                      </a:r>
                      <a:endParaRPr lang="en-US" sz="1600" b="0" kern="1200" spc="5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kern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глобальный главный элемент</a:t>
                      </a:r>
                      <a:r>
                        <a:rPr lang="en-US" sz="1200" b="0" kern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ru-RU" sz="1200" b="0" kern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дает доступ ко всей странице</a:t>
                      </a:r>
                      <a:endParaRPr lang="en-US" sz="1200" b="0" kern="1200" spc="50" dirty="0">
                        <a:solidFill>
                          <a:schemeClr val="bg1"/>
                        </a:solidFill>
                        <a:latin typeface="Manrope" pitchFamily="2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427713"/>
                  </a:ext>
                </a:extLst>
              </a:tr>
              <a:tr h="1100673">
                <a:tc>
                  <a:txBody>
                    <a:bodyPr/>
                    <a:lstStyle/>
                    <a:p>
                      <a:pPr algn="l"/>
                      <a:r>
                        <a:rPr lang="en-US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ru-RU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lement</a:t>
                      </a:r>
                      <a:br>
                        <a:rPr lang="en-US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</a:br>
                      <a:r>
                        <a:rPr lang="ru-RU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p, div, </a:t>
                      </a:r>
                      <a:r>
                        <a:rPr lang="en-US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600" b="0" kern="1200" spc="50" dirty="0">
                        <a:solidFill>
                          <a:schemeClr val="accent1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узлы</a:t>
                      </a:r>
                      <a:endParaRPr lang="en-US" sz="1200" kern="1200" spc="50" dirty="0">
                        <a:solidFill>
                          <a:schemeClr val="bg1"/>
                        </a:solidFill>
                        <a:latin typeface="Manrope" pitchFamily="2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73906"/>
                  </a:ext>
                </a:extLst>
              </a:tr>
              <a:tr h="1100673">
                <a:tc>
                  <a:txBody>
                    <a:bodyPr/>
                    <a:lstStyle/>
                    <a:p>
                      <a:pPr algn="l"/>
                      <a:r>
                        <a:rPr lang="ru-RU" sz="1600" spc="50" dirty="0">
                          <a:solidFill>
                            <a:schemeClr val="bg1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Demo Text</a:t>
                      </a:r>
                      <a:endParaRPr lang="en-US" sz="1600" b="0" kern="1200" spc="50" dirty="0">
                        <a:solidFill>
                          <a:schemeClr val="accent1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подэлемент Узла</a:t>
                      </a:r>
                      <a:br>
                        <a:rPr lang="en-US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</a:br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(Node)</a:t>
                      </a:r>
                      <a:endParaRPr lang="en-US" sz="1200" kern="1200" spc="50" dirty="0">
                        <a:solidFill>
                          <a:schemeClr val="bg1"/>
                        </a:solidFill>
                        <a:latin typeface="Manrope" pitchFamily="2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3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B5E3AC5-7553-4096-BE64-0B5D51387B7F}"/>
              </a:ext>
            </a:extLst>
          </p:cNvPr>
          <p:cNvSpPr/>
          <p:nvPr/>
        </p:nvSpPr>
        <p:spPr>
          <a:xfrm rot="10800000">
            <a:off x="11995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9000FF">
                  <a:alpha val="37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2B880C-98BC-49BD-96A2-633FC7EC893D}"/>
              </a:ext>
            </a:extLst>
          </p:cNvPr>
          <p:cNvSpPr/>
          <p:nvPr/>
        </p:nvSpPr>
        <p:spPr>
          <a:xfrm>
            <a:off x="0" y="1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F84114">
                  <a:alpha val="48000"/>
                </a:srgbClr>
              </a:gs>
              <a:gs pos="89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4498347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Селекторы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+ Страница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B299803-78B2-416A-A222-8A1D8BF22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092"/>
              </p:ext>
            </p:extLst>
          </p:nvPr>
        </p:nvGraphicFramePr>
        <p:xfrm>
          <a:off x="668632" y="3425968"/>
          <a:ext cx="10832488" cy="28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288">
                  <a:extLst>
                    <a:ext uri="{9D8B030D-6E8A-4147-A177-3AD203B41FA5}">
                      <a16:colId xmlns:a16="http://schemas.microsoft.com/office/drawing/2014/main" val="3170805554"/>
                    </a:ext>
                  </a:extLst>
                </a:gridCol>
                <a:gridCol w="8331200">
                  <a:extLst>
                    <a:ext uri="{9D8B030D-6E8A-4147-A177-3AD203B41FA5}">
                      <a16:colId xmlns:a16="http://schemas.microsoft.com/office/drawing/2014/main" val="3957495510"/>
                    </a:ext>
                  </a:extLst>
                </a:gridCol>
              </a:tblGrid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ru-RU" sz="1050" b="0" kern="1200" spc="1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anrope ExtraBold" pitchFamily="2" charset="0"/>
                          <a:ea typeface="Inter SemiBold" panose="02000503000000020004" pitchFamily="2" charset="0"/>
                          <a:cs typeface="Arial" panose="020B0604020202020204" pitchFamily="34" charset="0"/>
                        </a:rPr>
                        <a:t>ПРИМЕР СЕЛЕКТОРА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kern="1200" spc="1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anrope ExtraBold" pitchFamily="2" charset="0"/>
                          <a:ea typeface="Inter SemiBold" panose="02000503000000020004" pitchFamily="2" charset="0"/>
                          <a:cs typeface="Arial" panose="020B0604020202020204" pitchFamily="34" charset="0"/>
                        </a:rPr>
                        <a:t>ЧТО ИЩЕМ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27713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spc="5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div.card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div </a:t>
                      </a:r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с классом </a:t>
                      </a:r>
                      <a:r>
                        <a:rPr lang="en-US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card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73906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spc="50" dirty="0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#myId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 с идентификатором </a:t>
                      </a:r>
                      <a:r>
                        <a:rPr lang="en-US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myId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2687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spc="50" dirty="0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600" b="0" kern="1200" spc="50" dirty="0" err="1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card.person</a:t>
                      </a:r>
                      <a:endParaRPr lang="en-US" sz="1600" b="0" kern="1200" spc="50" dirty="0">
                        <a:solidFill>
                          <a:srgbClr val="00EE9F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 с классами card и 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549565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spc="50" dirty="0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.card .person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Теги с классами card или 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3789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BE4F7C9-899C-4AF7-A00C-97CF30C428ED}"/>
              </a:ext>
            </a:extLst>
          </p:cNvPr>
          <p:cNvSpPr/>
          <p:nvPr/>
        </p:nvSpPr>
        <p:spPr>
          <a:xfrm>
            <a:off x="668632" y="1384253"/>
            <a:ext cx="7365896" cy="156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spc="5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Найти элемент на странице можем по селекторам:</a:t>
            </a:r>
            <a:br>
              <a:rPr lang="en-US" sz="1600" spc="5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</a:br>
            <a:endParaRPr lang="ru-RU" sz="1600" spc="50" dirty="0">
              <a:solidFill>
                <a:schemeClr val="bg1"/>
              </a:solidFill>
              <a:latin typeface="Manrope ExtraBold" pitchFamily="2" charset="0"/>
              <a:ea typeface="Inter SemiBold" panose="02000503000000020004" pitchFamily="2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spc="50" dirty="0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tag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 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div, </a:t>
            </a:r>
            <a:r>
              <a:rPr lang="ru-RU" sz="1200" spc="50" dirty="0" err="1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span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,….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– пишем без префиксов, как есть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spc="50" dirty="0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class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r>
              <a:rPr lang="ru-RU" sz="1200" spc="50" dirty="0" err="1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myClass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, .card, .person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– перед классом добавляем точку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spc="50" dirty="0">
                <a:solidFill>
                  <a:schemeClr val="accent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id   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#person, #</a:t>
            </a:r>
            <a:r>
              <a:rPr lang="ru-RU" sz="1200" spc="50" dirty="0" err="1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myId</a:t>
            </a:r>
            <a:r>
              <a:rPr lang="ru-RU" sz="12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– перед ид добавляем – символ решетка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EE354C-AD05-453D-A7DE-AACAC42C7F5D}"/>
              </a:ext>
            </a:extLst>
          </p:cNvPr>
          <p:cNvGrpSpPr/>
          <p:nvPr/>
        </p:nvGrpSpPr>
        <p:grpSpPr>
          <a:xfrm>
            <a:off x="6659952" y="1470694"/>
            <a:ext cx="10774608" cy="10774608"/>
            <a:chOff x="4855199" y="-788495"/>
            <a:chExt cx="9078526" cy="90785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2FBF74-F937-4F22-8BCD-E529B392E5F4}"/>
                </a:ext>
              </a:extLst>
            </p:cNvPr>
            <p:cNvSpPr/>
            <p:nvPr/>
          </p:nvSpPr>
          <p:spPr>
            <a:xfrm>
              <a:off x="8861508" y="3187883"/>
              <a:ext cx="1125772" cy="112577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4AF1C5-B853-480A-BE59-CCB426C0473D}"/>
                </a:ext>
              </a:extLst>
            </p:cNvPr>
            <p:cNvSpPr/>
            <p:nvPr/>
          </p:nvSpPr>
          <p:spPr>
            <a:xfrm>
              <a:off x="8351673" y="2678048"/>
              <a:ext cx="2145442" cy="214544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1A5F54-4583-45B3-BB99-714DB1004988}"/>
                </a:ext>
              </a:extLst>
            </p:cNvPr>
            <p:cNvSpPr/>
            <p:nvPr/>
          </p:nvSpPr>
          <p:spPr>
            <a:xfrm>
              <a:off x="7455083" y="1781458"/>
              <a:ext cx="3938622" cy="393862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5A178B-F1BF-43FE-8A1C-ECCBADAF8B52}"/>
                </a:ext>
              </a:extLst>
            </p:cNvPr>
            <p:cNvSpPr/>
            <p:nvPr/>
          </p:nvSpPr>
          <p:spPr>
            <a:xfrm>
              <a:off x="6030538" y="344918"/>
              <a:ext cx="6811702" cy="6811702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C08AD1-0D91-413E-A04D-EBDCE14FA427}"/>
                </a:ext>
              </a:extLst>
            </p:cNvPr>
            <p:cNvSpPr/>
            <p:nvPr/>
          </p:nvSpPr>
          <p:spPr>
            <a:xfrm>
              <a:off x="4855199" y="-788495"/>
              <a:ext cx="9078526" cy="9078526"/>
            </a:xfrm>
            <a:prstGeom prst="ellipse">
              <a:avLst/>
            </a:prstGeom>
            <a:noFill/>
            <a:ln w="3175">
              <a:solidFill>
                <a:schemeClr val="accent1">
                  <a:shade val="50000"/>
                  <a:alpha val="2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2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3230A3-D250-4308-9A6D-2B33DB63D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83448" y="0"/>
            <a:ext cx="6808552" cy="6352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87930-82D9-4176-A705-BDF3DC61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838944" y="816694"/>
            <a:ext cx="6857998" cy="5224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E6DF2A-A539-441F-A8E6-320927D9C68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6606296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Ищем элемент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и меняем страницу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B299803-78B2-416A-A222-8A1D8BF22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75574"/>
              </p:ext>
            </p:extLst>
          </p:nvPr>
        </p:nvGraphicFramePr>
        <p:xfrm>
          <a:off x="668632" y="3313824"/>
          <a:ext cx="10832488" cy="288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728">
                  <a:extLst>
                    <a:ext uri="{9D8B030D-6E8A-4147-A177-3AD203B41FA5}">
                      <a16:colId xmlns:a16="http://schemas.microsoft.com/office/drawing/2014/main" val="3170805554"/>
                    </a:ext>
                  </a:extLst>
                </a:gridCol>
                <a:gridCol w="6715760">
                  <a:extLst>
                    <a:ext uri="{9D8B030D-6E8A-4147-A177-3AD203B41FA5}">
                      <a16:colId xmlns:a16="http://schemas.microsoft.com/office/drawing/2014/main" val="3957495510"/>
                    </a:ext>
                  </a:extLst>
                </a:gridCol>
              </a:tblGrid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ru-RU" sz="1050" b="0" kern="1200" spc="1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anrope ExtraBold" pitchFamily="2" charset="0"/>
                          <a:ea typeface="Inter SemiBold" panose="02000503000000020004" pitchFamily="2" charset="0"/>
                          <a:cs typeface="Arial" panose="020B0604020202020204" pitchFamily="34" charset="0"/>
                        </a:rPr>
                        <a:t>МЕТОД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kern="1200" spc="1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anrope ExtraBold" pitchFamily="2" charset="0"/>
                          <a:ea typeface="Inter SemiBold" panose="02000503000000020004" pitchFamily="2" charset="0"/>
                          <a:cs typeface="Arial" panose="020B0604020202020204" pitchFamily="34" charset="0"/>
                        </a:rPr>
                        <a:t>ЧТО ИЩЕМ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27713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spc="5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document.getById(‘person’)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Получаем элемент по id 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73906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spc="50" dirty="0" err="1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document.createElement</a:t>
                      </a:r>
                      <a:r>
                        <a:rPr lang="en-US" sz="1600" spc="50" dirty="0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600" spc="50" dirty="0" err="1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setAttribute</a:t>
                      </a:r>
                      <a:endParaRPr lang="en-US" sz="1600" spc="50" dirty="0">
                        <a:solidFill>
                          <a:srgbClr val="00EE9F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 с идентификатором </a:t>
                      </a:r>
                      <a:r>
                        <a:rPr lang="en-US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myId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2687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spc="50" dirty="0" err="1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element.appendChild</a:t>
                      </a:r>
                      <a:endParaRPr lang="en-US" sz="1600" b="0" kern="1200" spc="50" dirty="0">
                        <a:solidFill>
                          <a:srgbClr val="00EE9F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 с классами card и 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549565"/>
                  </a:ext>
                </a:extLst>
              </a:tr>
              <a:tr h="575662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spc="50" dirty="0" err="1">
                          <a:solidFill>
                            <a:srgbClr val="00EE9F"/>
                          </a:solidFill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element.remove</a:t>
                      </a:r>
                      <a:endParaRPr lang="en-US" sz="1600" b="0" kern="1200" spc="50" dirty="0">
                        <a:solidFill>
                          <a:srgbClr val="00EE9F"/>
                        </a:solidFill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spc="50" dirty="0">
                          <a:solidFill>
                            <a:schemeClr val="bg1"/>
                          </a:solidFill>
                          <a:latin typeface="Manrope" pitchFamily="2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Теги с классами card или person</a:t>
                      </a:r>
                    </a:p>
                  </a:txBody>
                  <a:tcPr marL="288000" marR="180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3789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BE4F7C9-899C-4AF7-A00C-97CF30C428ED}"/>
              </a:ext>
            </a:extLst>
          </p:cNvPr>
          <p:cNvSpPr/>
          <p:nvPr/>
        </p:nvSpPr>
        <p:spPr>
          <a:xfrm>
            <a:off x="668631" y="1384253"/>
            <a:ext cx="11007493" cy="167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spc="5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У какого объекта есть этот метод — </a:t>
            </a:r>
            <a:r>
              <a:rPr lang="ru-RU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document или element</a:t>
            </a:r>
            <a:br>
              <a:rPr lang="en-US" sz="1600" spc="5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</a:br>
            <a:endParaRPr lang="ru-RU" sz="1600" spc="50" dirty="0">
              <a:solidFill>
                <a:schemeClr val="bg1"/>
              </a:solidFill>
              <a:latin typeface="Manrope ExtraBold" pitchFamily="2" charset="0"/>
              <a:ea typeface="Inter SemiBold" panose="02000503000000020004" pitchFamily="2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5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document.querySelector</a:t>
            </a:r>
            <a:r>
              <a:rPr lang="en-US" sz="14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(‘.person’)</a:t>
            </a:r>
            <a:r>
              <a:rPr lang="ru-RU" sz="14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4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 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ищем первый тег с указанным селектором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5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element.querySelectorAll</a:t>
            </a:r>
            <a:r>
              <a:rPr lang="en-US" sz="14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(‘.person’)</a:t>
            </a:r>
            <a:r>
              <a:rPr lang="ru-RU" sz="1400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—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</a:t>
            </a:r>
            <a:r>
              <a:rPr lang="en-US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ищем все теги с указанным селектором внутри родительского элемента.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ru-RU" sz="1200" spc="5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2B0DB2E-C8D4-49D3-8298-E4D1BD60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1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28093" y="228093"/>
            <a:ext cx="6808552" cy="6352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254417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Events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События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4F7C9-899C-4AF7-A00C-97CF30C428ED}"/>
              </a:ext>
            </a:extLst>
          </p:cNvPr>
          <p:cNvSpPr/>
          <p:nvPr/>
        </p:nvSpPr>
        <p:spPr>
          <a:xfrm>
            <a:off x="668632" y="1384253"/>
            <a:ext cx="11007494" cy="219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pc="5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Event</a:t>
            </a:r>
            <a:r>
              <a:rPr lang="ru-RU" sz="1600" spc="50" dirty="0">
                <a:solidFill>
                  <a:schemeClr val="bg1"/>
                </a:solidFill>
                <a:latin typeface="Manrope ExtraBold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 представляет собой любое событие, которое происходит в DOM 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Inter SemiBold" panose="02000503000000020004" pitchFamily="2" charset="0"/>
                <a:cs typeface="Arial" panose="020B0604020202020204" pitchFamily="34" charset="0"/>
              </a:rPr>
              <a:t>(мышь, клавиши, загрузка ресурсов)</a:t>
            </a:r>
            <a:br>
              <a:rPr lang="en-US" sz="1600" spc="50" dirty="0">
                <a:solidFill>
                  <a:schemeClr val="bg1"/>
                </a:solidFill>
                <a:latin typeface="Manrope" pitchFamily="2" charset="0"/>
                <a:ea typeface="Inter SemiBold" panose="02000503000000020004" pitchFamily="2" charset="0"/>
                <a:cs typeface="Arial" panose="020B0604020202020204" pitchFamily="34" charset="0"/>
              </a:rPr>
            </a:br>
            <a:endParaRPr lang="ru-RU" sz="1600" spc="50" dirty="0">
              <a:solidFill>
                <a:schemeClr val="bg1"/>
              </a:solidFill>
              <a:latin typeface="Manrope" pitchFamily="2" charset="0"/>
              <a:ea typeface="Inter SemiBold" panose="02000503000000020004" pitchFamily="2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Метод которым мы можем добавить обработчик для события – </a:t>
            </a:r>
            <a:r>
              <a:rPr lang="ru-RU" sz="14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addEventListener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Вызывается он у объекта на котором будет происходить действие(документ, элемент)</a:t>
            </a:r>
            <a:b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endParaRPr lang="ru-RU" sz="1200" spc="50" dirty="0">
              <a:solidFill>
                <a:schemeClr val="bg1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KeyboardEvent</a:t>
            </a:r>
            <a:r>
              <a:rPr lang="ru-RU" sz="12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– keyUp keyDown keypress — </a:t>
            </a:r>
            <a:r>
              <a:rPr lang="ru-RU" sz="1200" u="sng" spc="50" dirty="0">
                <a:solidFill>
                  <a:srgbClr val="1A69DF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developer.mozilla.org/ru/docs/Web/API/KeyboardEvent</a:t>
            </a:r>
            <a:endParaRPr lang="ru-RU" sz="1200" u="sng" spc="50" dirty="0">
              <a:solidFill>
                <a:srgbClr val="1A69DF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ru-RU" sz="1200" u="sng" spc="50" dirty="0">
              <a:solidFill>
                <a:srgbClr val="1A69DF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3150BB-25D6-4BF8-8655-D31D0B7246EA}"/>
              </a:ext>
            </a:extLst>
          </p:cNvPr>
          <p:cNvGrpSpPr/>
          <p:nvPr/>
        </p:nvGrpSpPr>
        <p:grpSpPr>
          <a:xfrm>
            <a:off x="668632" y="3594967"/>
            <a:ext cx="10511161" cy="2814701"/>
            <a:chOff x="781235" y="3789298"/>
            <a:chExt cx="10511161" cy="281470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2686D5-11F0-4A86-B0E8-D9F881FFBBC9}"/>
                </a:ext>
              </a:extLst>
            </p:cNvPr>
            <p:cNvSpPr/>
            <p:nvPr/>
          </p:nvSpPr>
          <p:spPr>
            <a:xfrm>
              <a:off x="781235" y="3789298"/>
              <a:ext cx="10511161" cy="2814701"/>
            </a:xfrm>
            <a:prstGeom prst="roundRect">
              <a:avLst>
                <a:gd name="adj" fmla="val 3980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b"/>
            <a:lstStyle/>
            <a:p>
              <a:r>
                <a:rPr lang="ru-RU" sz="1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  <a:t>Пример</a:t>
              </a:r>
              <a:br>
                <a:rPr lang="en-US" sz="1400" spc="50" dirty="0">
                  <a:solidFill>
                    <a:schemeClr val="accent5"/>
                  </a:solidFill>
                  <a:latin typeface="Manrope Semi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br>
                <a:rPr lang="en-US" sz="1000" spc="50" dirty="0">
                  <a:solidFill>
                    <a:schemeClr val="bg1"/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endParaRPr lang="ru-RU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  <a:p>
              <a:pPr marL="252000" lvl="1">
                <a:lnSpc>
                  <a:spcPct val="12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document.addEventListener("keydown", onKeyDown);</a:t>
              </a:r>
              <a:br>
                <a:rPr lang="ru-RU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</a:b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function onKeyDown (e) {</a:t>
              </a:r>
            </a:p>
            <a:p>
              <a:pPr marL="252000" lvl="1">
                <a:lnSpc>
                  <a:spcPct val="12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console.log(</a:t>
              </a:r>
              <a:r>
                <a:rPr lang="en-US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e.code</a:t>
              </a: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);// </a:t>
              </a:r>
              <a:r>
                <a:rPr lang="ru-RU" sz="1600" dirty="0">
                  <a:latin typeface="Manrope" pitchFamily="2" charset="0"/>
                  <a:ea typeface="Source Code Pro" panose="020B0309030403020204" pitchFamily="49" charset="0"/>
                </a:rPr>
                <a:t>где</a:t>
              </a:r>
              <a:r>
                <a:rPr lang="ru-RU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 </a:t>
              </a:r>
              <a:r>
                <a:rPr lang="en-US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e.code </a:t>
              </a:r>
              <a:r>
                <a:rPr lang="en-US" sz="1600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– </a:t>
              </a:r>
              <a:r>
                <a:rPr lang="ru-RU" sz="1600" dirty="0">
                  <a:latin typeface="Manrope" pitchFamily="2" charset="0"/>
                  <a:ea typeface="Source Code Pro" panose="020B0309030403020204" pitchFamily="49" charset="0"/>
                </a:rPr>
                <a:t>код клавиши</a:t>
              </a:r>
              <a:endParaRPr lang="en-US" dirty="0">
                <a:latin typeface="Manrope" pitchFamily="2" charset="0"/>
                <a:ea typeface="Source Code Pro" panose="020B0309030403020204" pitchFamily="49" charset="0"/>
              </a:endParaRPr>
            </a:p>
            <a:p>
              <a:pPr marL="252000" lvl="1">
                <a:lnSpc>
                  <a:spcPct val="12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}</a:t>
              </a:r>
            </a:p>
            <a:p>
              <a:pPr marL="252000" lvl="1">
                <a:lnSpc>
                  <a:spcPct val="12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MouseMove</a:t>
              </a:r>
              <a:r>
                <a:rPr lang="ru-RU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 – </a:t>
              </a: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mouseMove mouseDown</a:t>
              </a:r>
              <a:r>
                <a:rPr lang="en-US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 </a:t>
              </a:r>
              <a:r>
                <a:rPr lang="en-US" sz="1600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– </a:t>
              </a:r>
              <a:r>
                <a:rPr lang="ru-RU" sz="1600" dirty="0">
                  <a:latin typeface="Manrope" pitchFamily="2" charset="0"/>
                  <a:ea typeface="Source Code Pro" panose="020B0309030403020204" pitchFamily="49" charset="0"/>
                </a:rPr>
                <a:t>события работы с мышью</a:t>
              </a:r>
              <a:endParaRPr lang="en-US" dirty="0">
                <a:latin typeface="Manrope" pitchFamily="2" charset="0"/>
                <a:ea typeface="Source Code Pro" panose="020B0309030403020204" pitchFamily="49" charset="0"/>
              </a:endParaRPr>
            </a:p>
            <a:p>
              <a:pPr algn="ctr"/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3F0705-16AF-4B6F-9970-D74C9271FCE7}"/>
                </a:ext>
              </a:extLst>
            </p:cNvPr>
            <p:cNvCxnSpPr/>
            <p:nvPr/>
          </p:nvCxnSpPr>
          <p:spPr>
            <a:xfrm>
              <a:off x="781235" y="4346016"/>
              <a:ext cx="1051116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6FFC70-E0CE-45CA-B317-9A4825468688}"/>
                </a:ext>
              </a:extLst>
            </p:cNvPr>
            <p:cNvGrpSpPr/>
            <p:nvPr/>
          </p:nvGrpSpPr>
          <p:grpSpPr>
            <a:xfrm>
              <a:off x="10093324" y="4016429"/>
              <a:ext cx="935355" cy="132442"/>
              <a:chOff x="9783565" y="4183148"/>
              <a:chExt cx="1239400" cy="17549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392CCA0-A6C7-4E97-81E8-5016362AF17B}"/>
                  </a:ext>
                </a:extLst>
              </p:cNvPr>
              <p:cNvCxnSpPr/>
              <p:nvPr/>
            </p:nvCxnSpPr>
            <p:spPr>
              <a:xfrm>
                <a:off x="9783565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8861E1-9413-4047-9387-079CD2FBBA55}"/>
                  </a:ext>
                </a:extLst>
              </p:cNvPr>
              <p:cNvGrpSpPr/>
              <p:nvPr/>
            </p:nvGrpSpPr>
            <p:grpSpPr>
              <a:xfrm>
                <a:off x="10840085" y="4191000"/>
                <a:ext cx="182880" cy="167640"/>
                <a:chOff x="10586720" y="4191000"/>
                <a:chExt cx="182880" cy="167640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FCC00C6-4CB1-4025-9899-1E74EE504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13259DB-F873-4E9A-9914-D198E4757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DBC05C-73ED-4E94-8154-A3DFA1F1D67B}"/>
                  </a:ext>
                </a:extLst>
              </p:cNvPr>
              <p:cNvSpPr/>
              <p:nvPr/>
            </p:nvSpPr>
            <p:spPr>
              <a:xfrm>
                <a:off x="10328217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3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ADD52D-1DF2-48BE-A3FA-479CD51BC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50658" y="1050658"/>
            <a:ext cx="8961120" cy="68598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7DA874-434B-4960-B80F-BFF2C1F5819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3953326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JS Guide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Синтаксис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56B335-4F0B-40A3-AA21-60F0C6D0650A}"/>
              </a:ext>
            </a:extLst>
          </p:cNvPr>
          <p:cNvGrpSpPr/>
          <p:nvPr/>
        </p:nvGrpSpPr>
        <p:grpSpPr>
          <a:xfrm>
            <a:off x="668632" y="1574801"/>
            <a:ext cx="10511161" cy="4592319"/>
            <a:chOff x="781235" y="1574801"/>
            <a:chExt cx="10511161" cy="45923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2686D5-11F0-4A86-B0E8-D9F881FFBBC9}"/>
                </a:ext>
              </a:extLst>
            </p:cNvPr>
            <p:cNvSpPr/>
            <p:nvPr/>
          </p:nvSpPr>
          <p:spPr>
            <a:xfrm>
              <a:off x="781235" y="1574801"/>
              <a:ext cx="10511161" cy="4592319"/>
            </a:xfrm>
            <a:prstGeom prst="roundRect">
              <a:avLst>
                <a:gd name="adj" fmla="val 3980"/>
              </a:avLst>
            </a:prstGeom>
            <a:solidFill>
              <a:srgbClr val="1E1E1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b"/>
            <a:lstStyle/>
            <a:p>
              <a:br>
                <a:rPr lang="en-US" sz="1400" spc="50" dirty="0">
                  <a:solidFill>
                    <a:schemeClr val="accent5"/>
                  </a:solidFill>
                  <a:latin typeface="Manrope Semi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br>
                <a:rPr lang="en-US" sz="1000" spc="50" dirty="0">
                  <a:solidFill>
                    <a:schemeClr val="bg1"/>
                  </a:solidFill>
                  <a:latin typeface="Manrope ExtraBold" pitchFamily="2" charset="0"/>
                  <a:ea typeface="Inter SemiBold" panose="02000503000000020004" pitchFamily="2" charset="0"/>
                  <a:cs typeface="Arial" panose="020B0604020202020204" pitchFamily="34" charset="0"/>
                </a:rPr>
              </a:br>
              <a:endParaRPr lang="ru-RU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Function  +</a:t>
              </a: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If &amp;&amp; || != +</a:t>
              </a: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Switch +</a:t>
              </a:r>
            </a:p>
            <a:p>
              <a:pPr marL="252000" lvl="1">
                <a:lnSpc>
                  <a:spcPct val="150000"/>
                </a:lnSpc>
              </a:pPr>
              <a:r>
                <a:rPr lang="ru-RU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Циклы + </a:t>
              </a: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Object +</a:t>
              </a:r>
            </a:p>
            <a:p>
              <a:pPr marL="252000" lvl="1">
                <a:lnSpc>
                  <a:spcPct val="150000"/>
                </a:lnSpc>
              </a:pPr>
              <a:r>
                <a:rPr lang="ru-RU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Деструктуризация+</a:t>
              </a: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Scope – </a:t>
              </a:r>
              <a:r>
                <a:rPr lang="ru-RU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глобальная переменная и локальная+</a:t>
              </a:r>
            </a:p>
            <a:p>
              <a:pPr marL="252000" lvl="1">
                <a:lnSpc>
                  <a:spcPct val="150000"/>
                </a:lnSpc>
              </a:pPr>
              <a:r>
                <a:rPr lang="en-US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rPr>
                <a:t>Alert console.log</a:t>
              </a:r>
            </a:p>
            <a:p>
              <a:pPr algn="ctr"/>
              <a:endParaRPr lang="en-US" dirty="0">
                <a:latin typeface="Source Code Pro" panose="020B0309030403020204" pitchFamily="49" charset="0"/>
                <a:ea typeface="Source Code Pro" panose="020B030903040302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3F0705-16AF-4B6F-9970-D74C9271FCE7}"/>
                </a:ext>
              </a:extLst>
            </p:cNvPr>
            <p:cNvCxnSpPr/>
            <p:nvPr/>
          </p:nvCxnSpPr>
          <p:spPr>
            <a:xfrm>
              <a:off x="781235" y="2180645"/>
              <a:ext cx="1051116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6FFC70-E0CE-45CA-B317-9A4825468688}"/>
                </a:ext>
              </a:extLst>
            </p:cNvPr>
            <p:cNvGrpSpPr/>
            <p:nvPr/>
          </p:nvGrpSpPr>
          <p:grpSpPr>
            <a:xfrm>
              <a:off x="10093324" y="1851058"/>
              <a:ext cx="935355" cy="132442"/>
              <a:chOff x="9783565" y="4183148"/>
              <a:chExt cx="1239400" cy="17549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392CCA0-A6C7-4E97-81E8-5016362AF17B}"/>
                  </a:ext>
                </a:extLst>
              </p:cNvPr>
              <p:cNvCxnSpPr/>
              <p:nvPr/>
            </p:nvCxnSpPr>
            <p:spPr>
              <a:xfrm>
                <a:off x="9783565" y="4282583"/>
                <a:ext cx="208281" cy="0"/>
              </a:xfrm>
              <a:prstGeom prst="line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8861E1-9413-4047-9387-079CD2FBBA55}"/>
                  </a:ext>
                </a:extLst>
              </p:cNvPr>
              <p:cNvGrpSpPr/>
              <p:nvPr/>
            </p:nvGrpSpPr>
            <p:grpSpPr>
              <a:xfrm>
                <a:off x="10840085" y="4191000"/>
                <a:ext cx="182880" cy="167640"/>
                <a:chOff x="10586720" y="4191000"/>
                <a:chExt cx="182880" cy="167640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FCC00C6-4CB1-4025-9899-1E74EE504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13259DB-F873-4E9A-9914-D198E4757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86720" y="4191000"/>
                  <a:ext cx="182880" cy="16764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DBC05C-73ED-4E94-8154-A3DFA1F1D67B}"/>
                  </a:ext>
                </a:extLst>
              </p:cNvPr>
              <p:cNvSpPr/>
              <p:nvPr/>
            </p:nvSpPr>
            <p:spPr>
              <a:xfrm>
                <a:off x="10328217" y="4183148"/>
                <a:ext cx="175495" cy="17549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41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407E2-852A-4858-9B67-0FCA3DB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08" t="22063" r="5287" b="39770"/>
          <a:stretch/>
        </p:blipFill>
        <p:spPr>
          <a:xfrm>
            <a:off x="0" y="0"/>
            <a:ext cx="1222149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D45516-9259-413D-8876-1862DC12EFA0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5006499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Переменные и константы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648C3-DEDB-4D9A-A128-7FBEF54267B5}"/>
              </a:ext>
            </a:extLst>
          </p:cNvPr>
          <p:cNvSpPr/>
          <p:nvPr/>
        </p:nvSpPr>
        <p:spPr>
          <a:xfrm>
            <a:off x="668632" y="1384253"/>
            <a:ext cx="11007494" cy="400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Переменная — это значение которое имеет имя (имя переменной) и может менять свое значение в коде.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В JS — переменные обозначаются </a:t>
            </a:r>
            <a:r>
              <a:rPr lang="ru-RU" sz="16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let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После </a:t>
            </a:r>
            <a:r>
              <a:rPr lang="ru-RU" sz="1600" spc="5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let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 пишем название переменной(без пробелов, числа не могут быть названием);</a:t>
            </a:r>
            <a:b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b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let</a:t>
            </a:r>
            <a:r>
              <a:rPr lang="en-US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a = 5;</a:t>
            </a:r>
            <a:br>
              <a:rPr lang="en-US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r>
              <a:rPr lang="en-US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a = 6;</a:t>
            </a:r>
            <a:br>
              <a:rPr lang="en-US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r>
              <a:rPr lang="en-US" sz="16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a = ‘hello’;</a:t>
            </a:r>
            <a:br>
              <a:rPr lang="ru-RU" sz="12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endParaRPr lang="ru-RU" sz="1200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br>
              <a:rPr lang="ru-RU" sz="1200" dirty="0"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endParaRPr lang="en-US" sz="1200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Константа – это значение которого задается при его объявлении(создании), и не изменяется нигде.</a:t>
            </a:r>
            <a:br>
              <a:rPr lang="ru-RU" sz="12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br>
              <a:rPr lang="ru-RU" sz="12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const</a:t>
            </a:r>
            <a:r>
              <a:rPr lang="en-US" sz="14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a = 5;</a:t>
            </a:r>
            <a:br>
              <a:rPr lang="en-US" sz="14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</a:br>
            <a:r>
              <a:rPr lang="en-US" sz="140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a = 6; //</a:t>
            </a:r>
            <a:r>
              <a:rPr lang="ru-RU" sz="1400" dirty="0">
                <a:solidFill>
                  <a:srgbClr val="F84114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Будет ошибка!</a:t>
            </a:r>
            <a:endParaRPr lang="ru-RU" sz="1200" u="sng" spc="50" dirty="0">
              <a:solidFill>
                <a:srgbClr val="F84114"/>
              </a:solidFill>
              <a:latin typeface="Manrope" pitchFamily="2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849740-673C-4B3B-B151-EA65277F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" y="0"/>
            <a:ext cx="6857998" cy="52246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ED2C6F0-B518-4EB3-BCFD-3EE299981FB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C375-CBC4-491E-8D1A-6DBEF7853C00}"/>
              </a:ext>
            </a:extLst>
          </p:cNvPr>
          <p:cNvSpPr txBox="1">
            <a:spLocks/>
          </p:cNvSpPr>
          <p:nvPr/>
        </p:nvSpPr>
        <p:spPr>
          <a:xfrm>
            <a:off x="668632" y="543201"/>
            <a:ext cx="4676280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If </a:t>
            </a:r>
            <a:r>
              <a:rPr lang="ru-RU" sz="2800" spc="50" dirty="0">
                <a:gradFill flip="none" rotWithShape="1">
                  <a:gsLst>
                    <a:gs pos="21000">
                      <a:schemeClr val="accent1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 </a:t>
            </a:r>
            <a:r>
              <a:rPr lang="ru-RU" sz="2800" spc="50" dirty="0">
                <a:gradFill flip="none" rotWithShape="1">
                  <a:gsLst>
                    <a:gs pos="0">
                      <a:srgbClr val="1A69DF"/>
                    </a:gs>
                    <a:gs pos="73000">
                      <a:srgbClr val="9000FF"/>
                    </a:gs>
                  </a:gsLst>
                  <a:lin ang="2700000" scaled="1"/>
                  <a:tileRect/>
                </a:gradFill>
                <a:latin typeface="Manrope ExtraBold" pitchFamily="2" charset="0"/>
                <a:ea typeface="Inter Black" panose="02000503000000020004" pitchFamily="2" charset="0"/>
                <a:cs typeface="Arial" panose="020B0604020202020204" pitchFamily="34" charset="0"/>
              </a:rPr>
              <a:t>— условный оператор</a:t>
            </a:r>
            <a:endParaRPr lang="en-RU" sz="2800" spc="50" dirty="0">
              <a:gradFill flip="none" rotWithShape="1">
                <a:gsLst>
                  <a:gs pos="0">
                    <a:srgbClr val="1A69DF"/>
                  </a:gs>
                  <a:gs pos="73000">
                    <a:srgbClr val="9000FF"/>
                  </a:gs>
                </a:gsLst>
                <a:lin ang="2700000" scaled="1"/>
                <a:tileRect/>
              </a:gradFill>
              <a:latin typeface="Manrope ExtraBold" pitchFamily="2" charset="0"/>
              <a:ea typeface="Inter Black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7F7AB-768B-4A09-A09C-BF937E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090" y="448332"/>
            <a:ext cx="595035" cy="329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648C3-DEDB-4D9A-A128-7FBEF54267B5}"/>
              </a:ext>
            </a:extLst>
          </p:cNvPr>
          <p:cNvSpPr/>
          <p:nvPr/>
        </p:nvSpPr>
        <p:spPr>
          <a:xfrm>
            <a:off x="668632" y="1384253"/>
            <a:ext cx="11007494" cy="402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pc="50" dirty="0">
                <a:solidFill>
                  <a:schemeClr val="bg1"/>
                </a:solidFill>
                <a:latin typeface="Manrope Extra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Что думаем: 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Если </a:t>
            </a:r>
            <a:r>
              <a:rPr lang="ru-RU" sz="1600" b="1" spc="5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a&gt;b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то делаем действие </a:t>
            </a:r>
            <a:r>
              <a:rPr lang="ru-RU" sz="1600" b="1" spc="5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1</a:t>
            </a:r>
            <a:r>
              <a:rPr lang="ru-RU" sz="1400" spc="50" dirty="0">
                <a:solidFill>
                  <a:schemeClr val="bg1"/>
                </a:solidFill>
                <a:latin typeface="Manrope SemiBold" pitchFamily="2" charset="0"/>
                <a:ea typeface="Source Code Pro" panose="020B0309030403020204" pitchFamily="49" charset="0"/>
                <a:cs typeface="Arial" panose="020B0604020202020204" pitchFamily="34" charset="0"/>
              </a:rPr>
              <a:t> иначе действие </a:t>
            </a:r>
            <a:r>
              <a:rPr lang="ru-RU" sz="1600" b="1" spc="5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2</a:t>
            </a:r>
            <a:endParaRPr lang="ru-RU" sz="1200" b="1" dirty="0">
              <a:solidFill>
                <a:srgbClr val="00FFFF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92023-DE82-48D6-A71D-F05DB6030CF5}"/>
              </a:ext>
            </a:extLst>
          </p:cNvPr>
          <p:cNvGrpSpPr/>
          <p:nvPr/>
        </p:nvGrpSpPr>
        <p:grpSpPr>
          <a:xfrm>
            <a:off x="668632" y="2112582"/>
            <a:ext cx="4107553" cy="4084778"/>
            <a:chOff x="668632" y="3594967"/>
            <a:chExt cx="4107553" cy="40847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EFCCC6-014A-4529-9673-2B97B527458F}"/>
                </a:ext>
              </a:extLst>
            </p:cNvPr>
            <p:cNvGrpSpPr/>
            <p:nvPr/>
          </p:nvGrpSpPr>
          <p:grpSpPr>
            <a:xfrm>
              <a:off x="668632" y="3594967"/>
              <a:ext cx="4107553" cy="4084778"/>
              <a:chOff x="781235" y="3789299"/>
              <a:chExt cx="4107553" cy="408477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C52F608-B9B7-42D9-9CDC-8993F70EC09A}"/>
                  </a:ext>
                </a:extLst>
              </p:cNvPr>
              <p:cNvSpPr/>
              <p:nvPr/>
            </p:nvSpPr>
            <p:spPr>
              <a:xfrm>
                <a:off x="781235" y="3789299"/>
                <a:ext cx="4107553" cy="4084778"/>
              </a:xfrm>
              <a:prstGeom prst="roundRect">
                <a:avLst>
                  <a:gd name="adj" fmla="val 3980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144000" rtlCol="0" anchor="t"/>
              <a:lstStyle/>
              <a:p>
                <a:r>
                  <a:rPr lang="ru-RU" sz="1400" spc="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nrope ExtraBold" pitchFamily="2" charset="0"/>
                    <a:ea typeface="Inter SemiBold" panose="02000503000000020004" pitchFamily="2" charset="0"/>
                    <a:cs typeface="Arial" panose="020B0604020202020204" pitchFamily="34" charset="0"/>
                  </a:rPr>
                  <a:t>Что пишем</a:t>
                </a:r>
                <a:br>
                  <a:rPr lang="en-US" sz="1400" spc="50" dirty="0">
                    <a:solidFill>
                      <a:schemeClr val="accent5"/>
                    </a:solidFill>
                    <a:latin typeface="Manrope SemiBold" pitchFamily="2" charset="0"/>
                    <a:ea typeface="Inter SemiBold" panose="02000503000000020004" pitchFamily="2" charset="0"/>
                    <a:cs typeface="Arial" panose="020B0604020202020204" pitchFamily="34" charset="0"/>
                  </a:rPr>
                </a:br>
                <a:br>
                  <a:rPr lang="en-US" sz="1000" spc="50" dirty="0">
                    <a:solidFill>
                      <a:schemeClr val="bg1"/>
                    </a:solidFill>
                    <a:latin typeface="Manrope ExtraBold" pitchFamily="2" charset="0"/>
                    <a:ea typeface="Inter SemiBold" panose="02000503000000020004" pitchFamily="2" charset="0"/>
                    <a:cs typeface="Arial" panose="020B0604020202020204" pitchFamily="34" charset="0"/>
                  </a:rPr>
                </a:br>
                <a:endParaRPr lang="en-US" dirty="0">
                  <a:latin typeface="Source Code Pro" panose="020B0309030403020204" pitchFamily="49" charset="0"/>
                  <a:ea typeface="Source Code Pro" panose="020B03090304030202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134AB7A-1D96-4EF0-BFF3-D64352ECD38C}"/>
                  </a:ext>
                </a:extLst>
              </p:cNvPr>
              <p:cNvGrpSpPr/>
              <p:nvPr/>
            </p:nvGrpSpPr>
            <p:grpSpPr>
              <a:xfrm>
                <a:off x="3634371" y="4016429"/>
                <a:ext cx="935361" cy="132442"/>
                <a:chOff x="1225074" y="4183148"/>
                <a:chExt cx="1239408" cy="175493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24EBC69-4D99-4637-8E33-A1FA57D07F85}"/>
                    </a:ext>
                  </a:extLst>
                </p:cNvPr>
                <p:cNvCxnSpPr/>
                <p:nvPr/>
              </p:nvCxnSpPr>
              <p:spPr>
                <a:xfrm>
                  <a:off x="1225074" y="4282583"/>
                  <a:ext cx="208281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F6D70E6-126E-4B47-9FC1-B76597F7D83B}"/>
                    </a:ext>
                  </a:extLst>
                </p:cNvPr>
                <p:cNvGrpSpPr/>
                <p:nvPr/>
              </p:nvGrpSpPr>
              <p:grpSpPr>
                <a:xfrm>
                  <a:off x="2281569" y="4191000"/>
                  <a:ext cx="182913" cy="167640"/>
                  <a:chOff x="2028204" y="4191000"/>
                  <a:chExt cx="182913" cy="167640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B1F9F08-DE81-4BB3-A13C-CB5D1D62FC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8238" y="4191000"/>
                    <a:ext cx="182879" cy="16764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225BDC08-3360-4FEE-9116-B3595E222C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28204" y="4191000"/>
                    <a:ext cx="182882" cy="16764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0F24EF2-0924-479B-BD50-BF7D51EFD084}"/>
                    </a:ext>
                  </a:extLst>
                </p:cNvPr>
                <p:cNvSpPr/>
                <p:nvPr/>
              </p:nvSpPr>
              <p:spPr>
                <a:xfrm>
                  <a:off x="1769728" y="4183148"/>
                  <a:ext cx="175495" cy="175493"/>
                </a:xfrm>
                <a:prstGeom prst="rect">
                  <a:avLst/>
                </a:prstGeom>
                <a:noFill/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C52612C-EB71-4C8F-89E8-337293E82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35" y="4346016"/>
                <a:ext cx="4107553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107AA24-94B6-4814-A30F-56162C628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494" y="4514648"/>
              <a:ext cx="2686358" cy="151309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A2A4CD-B9A2-4970-A7C4-C63D8D2CB44F}"/>
              </a:ext>
            </a:extLst>
          </p:cNvPr>
          <p:cNvGrpSpPr/>
          <p:nvPr/>
        </p:nvGrpSpPr>
        <p:grpSpPr>
          <a:xfrm>
            <a:off x="5499669" y="2538711"/>
            <a:ext cx="5878938" cy="3074752"/>
            <a:chOff x="5763805" y="1938515"/>
            <a:chExt cx="5878938" cy="30747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836520-3B70-437E-98AE-D889C0A64CFC}"/>
                </a:ext>
              </a:extLst>
            </p:cNvPr>
            <p:cNvSpPr/>
            <p:nvPr/>
          </p:nvSpPr>
          <p:spPr>
            <a:xfrm>
              <a:off x="5763805" y="1938515"/>
              <a:ext cx="5878938" cy="3074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ru-RU" sz="1400" spc="50" dirty="0">
                  <a:solidFill>
                    <a:schemeClr val="accent1"/>
                  </a:solidFill>
                  <a:latin typeface="Manrope SemiBold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Синтаксис: </a:t>
              </a: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ru-RU" sz="12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a&gt;0 ИЛИ b&gt;0   \   a &gt; 0 || b &gt;0</a:t>
              </a: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ru-RU" sz="12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a&gt;0 И b&gt;0   \   a &gt; 0 &amp;&amp; b &gt;0</a:t>
              </a:r>
              <a:endParaRPr lang="ru-RU" sz="1100" spc="50" dirty="0">
                <a:solidFill>
                  <a:schemeClr val="bg1"/>
                </a:solidFill>
                <a:latin typeface="Manrope" pitchFamily="2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ru-RU" sz="12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а</a:t>
              </a:r>
              <a:r>
                <a:rPr lang="ru-RU" sz="1100" spc="50" dirty="0">
                  <a:solidFill>
                    <a:schemeClr val="bg1"/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 — равно любому непустому значению (</a:t>
              </a:r>
              <a:r>
                <a:rPr lang="ru-RU" sz="1100" spc="50" dirty="0" err="1">
                  <a:solidFill>
                    <a:schemeClr val="bg1"/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undefined</a:t>
              </a:r>
              <a:r>
                <a:rPr lang="ru-RU" sz="1100" spc="50" dirty="0">
                  <a:solidFill>
                    <a:schemeClr val="bg1"/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, 0, пустая строка – ‘’ – JS понимает как пустое значение) </a:t>
              </a:r>
              <a:r>
                <a:rPr lang="ru-RU" sz="12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\ !!a</a:t>
              </a:r>
              <a:br>
                <a:rPr lang="ru-RU" sz="1100" spc="50" dirty="0">
                  <a:solidFill>
                    <a:schemeClr val="bg1"/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</a:br>
              <a:r>
                <a:rPr lang="ru-RU" sz="11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!</a:t>
              </a:r>
              <a:r>
                <a:rPr lang="ru-RU" sz="1100" spc="50" dirty="0">
                  <a:solidFill>
                    <a:schemeClr val="bg1"/>
                  </a:solidFill>
                  <a:latin typeface="Manrope" pitchFamily="2" charset="0"/>
                  <a:ea typeface="Source Code Pro" panose="020B0309030403020204" pitchFamily="49" charset="0"/>
                  <a:cs typeface="Arial" panose="020B0604020202020204" pitchFamily="34" charset="0"/>
                </a:rPr>
                <a:t> — оператор отрицания - значение 0 превращает в 1 и наоборот </a:t>
              </a:r>
              <a:r>
                <a:rPr lang="ru-RU" sz="1200" spc="50" dirty="0">
                  <a:solidFill>
                    <a:srgbClr val="00FFFF"/>
                  </a:solidFill>
                  <a:latin typeface="Source Code Pro" panose="020B0309030403020204" pitchFamily="49" charset="0"/>
                  <a:ea typeface="Source Code Pro" panose="020B0309030403020204" pitchFamily="49" charset="0"/>
                  <a:cs typeface="Arial" panose="020B0604020202020204" pitchFamily="34" charset="0"/>
                </a:rPr>
                <a:t>\ !0 = 1 </a:t>
              </a:r>
              <a:endParaRPr lang="ru-RU" sz="1100" spc="50" dirty="0">
                <a:solidFill>
                  <a:srgbClr val="00FFFF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370EDDD-A955-467E-A1FD-EDB1B622EA5C}"/>
                </a:ext>
              </a:extLst>
            </p:cNvPr>
            <p:cNvSpPr/>
            <p:nvPr/>
          </p:nvSpPr>
          <p:spPr>
            <a:xfrm>
              <a:off x="5854664" y="2533063"/>
              <a:ext cx="2190834" cy="357290"/>
            </a:xfrm>
            <a:prstGeom prst="roundRect">
              <a:avLst>
                <a:gd name="adj" fmla="val 2097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b"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anrope SemiBold" pitchFamily="2" charset="0"/>
                </a:rPr>
                <a:t>Условия пишем внутри </a:t>
              </a:r>
              <a:r>
                <a:rPr lang="ru-RU" sz="1100" b="1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()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857EBB3-F9CB-495F-BE21-00B7D8938287}"/>
                </a:ext>
              </a:extLst>
            </p:cNvPr>
            <p:cNvSpPr/>
            <p:nvPr/>
          </p:nvSpPr>
          <p:spPr>
            <a:xfrm>
              <a:off x="8235682" y="2533063"/>
              <a:ext cx="2830398" cy="357290"/>
            </a:xfrm>
            <a:prstGeom prst="roundRect">
              <a:avLst>
                <a:gd name="adj" fmla="val 2097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0000" tIns="72000" rIns="180000" bIns="7200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anrope SemiBold" pitchFamily="2" charset="0"/>
                </a:rPr>
                <a:t>Действия всегда оборачиваем в </a:t>
              </a:r>
              <a:r>
                <a:rPr lang="ru-RU" sz="1100" b="1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{}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C5CDF5-1ED2-4DF8-BB56-F2BEE1187072}"/>
                </a:ext>
              </a:extLst>
            </p:cNvPr>
            <p:cNvSpPr/>
            <p:nvPr/>
          </p:nvSpPr>
          <p:spPr>
            <a:xfrm>
              <a:off x="5854664" y="3077207"/>
              <a:ext cx="5788079" cy="357290"/>
            </a:xfrm>
            <a:prstGeom prst="roundRect">
              <a:avLst>
                <a:gd name="adj" fmla="val 2097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0000" tIns="72000" rIns="180000" bIns="7200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11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anrope SemiBold" pitchFamily="2" charset="0"/>
                </a:rPr>
                <a:t>Сложные условия можем соединять операторами: </a:t>
              </a:r>
              <a:r>
                <a:rPr lang="ru-RU" sz="1100" b="1" dirty="0">
                  <a:latin typeface="Source Code Pro" panose="020B0309030403020204" pitchFamily="49" charset="0"/>
                  <a:ea typeface="Source Code Pro" panose="020B0309030403020204" pitchFamily="49" charset="0"/>
                </a:rPr>
                <a:t>Что думаем / Что пишем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5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2dfqldtsuqCf77y7HC0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6_Titles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78550A33-A983-4183-922A-851E5C78E48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itles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78550A33-A983-4183-922A-851E5C78E480}"/>
    </a:ext>
  </a:extLst>
</a:theme>
</file>

<file path=ppt/theme/theme3.xml><?xml version="1.0" encoding="utf-8"?>
<a:theme xmlns:a="http://schemas.openxmlformats.org/drawingml/2006/main" name="Sales Transformation Offerings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4.xml><?xml version="1.0" encoding="utf-8"?>
<a:theme xmlns:a="http://schemas.openxmlformats.org/drawingml/2006/main" name="Custom Design">
  <a:themeElements>
    <a:clrScheme name="Ax-team oct.2022">
      <a:dk1>
        <a:srgbClr val="000000"/>
      </a:dk1>
      <a:lt1>
        <a:srgbClr val="FFFFFF"/>
      </a:lt1>
      <a:dk2>
        <a:srgbClr val="B3B2B3"/>
      </a:dk2>
      <a:lt2>
        <a:srgbClr val="EBE8E4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41404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Ax-team oct.2022">
      <a:dk1>
        <a:srgbClr val="000000"/>
      </a:dk1>
      <a:lt1>
        <a:srgbClr val="FFFFFF"/>
      </a:lt1>
      <a:dk2>
        <a:srgbClr val="B3B2B3"/>
      </a:dk2>
      <a:lt2>
        <a:srgbClr val="EBE8E4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414042"/>
      </a:accent6>
      <a:hlink>
        <a:srgbClr val="2800FF"/>
      </a:hlink>
      <a:folHlink>
        <a:srgbClr val="E9610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Titles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78550A33-A983-4183-922A-851E5C78E480}"/>
    </a:ext>
  </a:extLst>
</a:theme>
</file>

<file path=ppt/theme/theme8.xml><?xml version="1.0" encoding="utf-8"?>
<a:theme xmlns:a="http://schemas.openxmlformats.org/drawingml/2006/main" name="5_Titles">
  <a:themeElements>
    <a:clrScheme name="Ax-team 2022">
      <a:dk1>
        <a:srgbClr val="000000"/>
      </a:dk1>
      <a:lt1>
        <a:srgbClr val="EBE8E4"/>
      </a:lt1>
      <a:dk2>
        <a:srgbClr val="B3B2B3"/>
      </a:dk2>
      <a:lt2>
        <a:srgbClr val="414042"/>
      </a:lt2>
      <a:accent1>
        <a:srgbClr val="F37022"/>
      </a:accent1>
      <a:accent2>
        <a:srgbClr val="FBD4BC"/>
      </a:accent2>
      <a:accent3>
        <a:srgbClr val="821F00"/>
      </a:accent3>
      <a:accent4>
        <a:srgbClr val="22A5F3"/>
      </a:accent4>
      <a:accent5>
        <a:srgbClr val="5F308C"/>
      </a:accent5>
      <a:accent6>
        <a:srgbClr val="3F1A62"/>
      </a:accent6>
      <a:hlink>
        <a:srgbClr val="2800FF"/>
      </a:hlink>
      <a:folHlink>
        <a:srgbClr val="E9610D"/>
      </a:folHlink>
    </a:clrScheme>
    <a:fontScheme name="Ax-team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78550A33-A983-4183-922A-851E5C78E480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8D1F32CD47364489AEA84E7C810ACE" ma:contentTypeVersion="0" ma:contentTypeDescription="Create a new document." ma:contentTypeScope="" ma:versionID="1dfe614159b55952a206ec6c8369986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FD2F6-B7C1-4343-AC99-287F6E5952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9E6BED-C071-44FB-BA11-0FC178B08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3B6A47E-82FA-458E-A30A-CDE06CC60705}">
  <ds:schemaRefs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19580</TotalTime>
  <Words>1047</Words>
  <Application>Microsoft Office PowerPoint</Application>
  <PresentationFormat>Widescreen</PresentationFormat>
  <Paragraphs>166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42" baseType="lpstr">
      <vt:lpstr>Inter Medium</vt:lpstr>
      <vt:lpstr>Inter</vt:lpstr>
      <vt:lpstr>Calibri Light</vt:lpstr>
      <vt:lpstr>Symbol</vt:lpstr>
      <vt:lpstr>Inter SemiBold</vt:lpstr>
      <vt:lpstr>Manrope</vt:lpstr>
      <vt:lpstr>Manrope ExtraBold</vt:lpstr>
      <vt:lpstr>Arial</vt:lpstr>
      <vt:lpstr>Source Code Pro</vt:lpstr>
      <vt:lpstr>Manrope SemiBold</vt:lpstr>
      <vt:lpstr>Inter Black</vt:lpstr>
      <vt:lpstr>Montserrat</vt:lpstr>
      <vt:lpstr>Wingdings</vt:lpstr>
      <vt:lpstr>Montserrat SemiBold</vt:lpstr>
      <vt:lpstr>Montserrat ExtraBold</vt:lpstr>
      <vt:lpstr>Calibri</vt:lpstr>
      <vt:lpstr>6_Titles</vt:lpstr>
      <vt:lpstr>3_Titles</vt:lpstr>
      <vt:lpstr>Sales Transformation Offerings</vt:lpstr>
      <vt:lpstr>Custom Design</vt:lpstr>
      <vt:lpstr>1_Custom Design</vt:lpstr>
      <vt:lpstr>2_Custom Design</vt:lpstr>
      <vt:lpstr>2_Titles</vt:lpstr>
      <vt:lpstr>5_Titles</vt:lpstr>
      <vt:lpstr>think-cell Folie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Madaminova Nigora</dc:creator>
  <cp:lastModifiedBy>Akimov Oleg</cp:lastModifiedBy>
  <cp:revision>518</cp:revision>
  <dcterms:created xsi:type="dcterms:W3CDTF">2022-04-15T13:13:55Z</dcterms:created>
  <dcterms:modified xsi:type="dcterms:W3CDTF">2023-02-18T02:09:22Z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0x010100FD8D1F32CD47364489AEA84E7C810ACE</vt:lpwstr>
  </property>
</Properties>
</file>